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180" r:id="rId2"/>
    <p:sldMasterId id="2147484263" r:id="rId3"/>
  </p:sldMasterIdLst>
  <p:notesMasterIdLst>
    <p:notesMasterId r:id="rId53"/>
  </p:notesMasterIdLst>
  <p:handoutMasterIdLst>
    <p:handoutMasterId r:id="rId54"/>
  </p:handoutMasterIdLst>
  <p:sldIdLst>
    <p:sldId id="257" r:id="rId4"/>
    <p:sldId id="603" r:id="rId5"/>
    <p:sldId id="627" r:id="rId6"/>
    <p:sldId id="675" r:id="rId7"/>
    <p:sldId id="587" r:id="rId8"/>
    <p:sldId id="484" r:id="rId9"/>
    <p:sldId id="604" r:id="rId10"/>
    <p:sldId id="605" r:id="rId11"/>
    <p:sldId id="606" r:id="rId12"/>
    <p:sldId id="596" r:id="rId13"/>
    <p:sldId id="593" r:id="rId14"/>
    <p:sldId id="672" r:id="rId15"/>
    <p:sldId id="597" r:id="rId16"/>
    <p:sldId id="526" r:id="rId17"/>
    <p:sldId id="659" r:id="rId18"/>
    <p:sldId id="653" r:id="rId19"/>
    <p:sldId id="657" r:id="rId20"/>
    <p:sldId id="658" r:id="rId21"/>
    <p:sldId id="585" r:id="rId22"/>
    <p:sldId id="586" r:id="rId23"/>
    <p:sldId id="682" r:id="rId24"/>
    <p:sldId id="560" r:id="rId25"/>
    <p:sldId id="561" r:id="rId26"/>
    <p:sldId id="578" r:id="rId27"/>
    <p:sldId id="563" r:id="rId28"/>
    <p:sldId id="619" r:id="rId29"/>
    <p:sldId id="656" r:id="rId30"/>
    <p:sldId id="660" r:id="rId31"/>
    <p:sldId id="661" r:id="rId32"/>
    <p:sldId id="663" r:id="rId33"/>
    <p:sldId id="610" r:id="rId34"/>
    <p:sldId id="581" r:id="rId35"/>
    <p:sldId id="568" r:id="rId36"/>
    <p:sldId id="575" r:id="rId37"/>
    <p:sldId id="615" r:id="rId38"/>
    <p:sldId id="632" r:id="rId39"/>
    <p:sldId id="634" r:id="rId40"/>
    <p:sldId id="640" r:id="rId41"/>
    <p:sldId id="677" r:id="rId42"/>
    <p:sldId id="635" r:id="rId43"/>
    <p:sldId id="679" r:id="rId44"/>
    <p:sldId id="680" r:id="rId45"/>
    <p:sldId id="681" r:id="rId46"/>
    <p:sldId id="678" r:id="rId47"/>
    <p:sldId id="646" r:id="rId48"/>
    <p:sldId id="647" r:id="rId49"/>
    <p:sldId id="648" r:id="rId50"/>
    <p:sldId id="616" r:id="rId51"/>
    <p:sldId id="382" r:id="rId52"/>
  </p:sldIdLst>
  <p:sldSz cx="9721850" cy="6840538"/>
  <p:notesSz cx="6797675" cy="9926638"/>
  <p:defaultTextStyle>
    <a:defPPr>
      <a:defRPr lang="de-DE"/>
    </a:defPPr>
    <a:lvl1pPr algn="l" rtl="0" eaLnBrk="0" fontAlgn="base" hangingPunct="0">
      <a:spcBef>
        <a:spcPct val="0"/>
      </a:spcBef>
      <a:spcAft>
        <a:spcPct val="0"/>
      </a:spcAft>
      <a:defRPr sz="2000" kern="1200">
        <a:solidFill>
          <a:srgbClr val="808080"/>
        </a:solidFill>
        <a:latin typeface="Arial" panose="020B0604020202020204" pitchFamily="34" charset="0"/>
        <a:ea typeface="+mn-ea"/>
        <a:cs typeface="+mn-cs"/>
      </a:defRPr>
    </a:lvl1pPr>
    <a:lvl2pPr marL="457200" algn="l" rtl="0" eaLnBrk="0" fontAlgn="base" hangingPunct="0">
      <a:spcBef>
        <a:spcPct val="0"/>
      </a:spcBef>
      <a:spcAft>
        <a:spcPct val="0"/>
      </a:spcAft>
      <a:defRPr sz="2000" kern="1200">
        <a:solidFill>
          <a:srgbClr val="808080"/>
        </a:solidFill>
        <a:latin typeface="Arial" panose="020B0604020202020204" pitchFamily="34" charset="0"/>
        <a:ea typeface="+mn-ea"/>
        <a:cs typeface="+mn-cs"/>
      </a:defRPr>
    </a:lvl2pPr>
    <a:lvl3pPr marL="914400" algn="l" rtl="0" eaLnBrk="0" fontAlgn="base" hangingPunct="0">
      <a:spcBef>
        <a:spcPct val="0"/>
      </a:spcBef>
      <a:spcAft>
        <a:spcPct val="0"/>
      </a:spcAft>
      <a:defRPr sz="2000" kern="1200">
        <a:solidFill>
          <a:srgbClr val="808080"/>
        </a:solidFill>
        <a:latin typeface="Arial" panose="020B0604020202020204" pitchFamily="34" charset="0"/>
        <a:ea typeface="+mn-ea"/>
        <a:cs typeface="+mn-cs"/>
      </a:defRPr>
    </a:lvl3pPr>
    <a:lvl4pPr marL="1371600" algn="l" rtl="0" eaLnBrk="0" fontAlgn="base" hangingPunct="0">
      <a:spcBef>
        <a:spcPct val="0"/>
      </a:spcBef>
      <a:spcAft>
        <a:spcPct val="0"/>
      </a:spcAft>
      <a:defRPr sz="2000" kern="1200">
        <a:solidFill>
          <a:srgbClr val="808080"/>
        </a:solidFill>
        <a:latin typeface="Arial" panose="020B0604020202020204" pitchFamily="34" charset="0"/>
        <a:ea typeface="+mn-ea"/>
        <a:cs typeface="+mn-cs"/>
      </a:defRPr>
    </a:lvl4pPr>
    <a:lvl5pPr marL="1828800" algn="l" rtl="0" eaLnBrk="0" fontAlgn="base" hangingPunct="0">
      <a:spcBef>
        <a:spcPct val="0"/>
      </a:spcBef>
      <a:spcAft>
        <a:spcPct val="0"/>
      </a:spcAft>
      <a:defRPr sz="2000" kern="1200">
        <a:solidFill>
          <a:srgbClr val="808080"/>
        </a:solidFill>
        <a:latin typeface="Arial" panose="020B0604020202020204" pitchFamily="34" charset="0"/>
        <a:ea typeface="+mn-ea"/>
        <a:cs typeface="+mn-cs"/>
      </a:defRPr>
    </a:lvl5pPr>
    <a:lvl6pPr marL="2286000" algn="l" defTabSz="914400" rtl="0" eaLnBrk="1" latinLnBrk="0" hangingPunct="1">
      <a:defRPr sz="2000" kern="1200">
        <a:solidFill>
          <a:srgbClr val="808080"/>
        </a:solidFill>
        <a:latin typeface="Arial" panose="020B0604020202020204" pitchFamily="34" charset="0"/>
        <a:ea typeface="+mn-ea"/>
        <a:cs typeface="+mn-cs"/>
      </a:defRPr>
    </a:lvl6pPr>
    <a:lvl7pPr marL="2743200" algn="l" defTabSz="914400" rtl="0" eaLnBrk="1" latinLnBrk="0" hangingPunct="1">
      <a:defRPr sz="2000" kern="1200">
        <a:solidFill>
          <a:srgbClr val="808080"/>
        </a:solidFill>
        <a:latin typeface="Arial" panose="020B0604020202020204" pitchFamily="34" charset="0"/>
        <a:ea typeface="+mn-ea"/>
        <a:cs typeface="+mn-cs"/>
      </a:defRPr>
    </a:lvl7pPr>
    <a:lvl8pPr marL="3200400" algn="l" defTabSz="914400" rtl="0" eaLnBrk="1" latinLnBrk="0" hangingPunct="1">
      <a:defRPr sz="2000" kern="1200">
        <a:solidFill>
          <a:srgbClr val="808080"/>
        </a:solidFill>
        <a:latin typeface="Arial" panose="020B0604020202020204" pitchFamily="34" charset="0"/>
        <a:ea typeface="+mn-ea"/>
        <a:cs typeface="+mn-cs"/>
      </a:defRPr>
    </a:lvl8pPr>
    <a:lvl9pPr marL="3657600" algn="l" defTabSz="914400" rtl="0" eaLnBrk="1" latinLnBrk="0" hangingPunct="1">
      <a:defRPr sz="2000" kern="1200">
        <a:solidFill>
          <a:srgbClr val="80808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31">
          <p15:clr>
            <a:srgbClr val="A4A3A4"/>
          </p15:clr>
        </p15:guide>
        <p15:guide id="2" pos="313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3885F"/>
    <a:srgbClr val="FFE6CD"/>
    <a:srgbClr val="FFFF00"/>
    <a:srgbClr val="F9BFF1"/>
    <a:srgbClr val="E4B0E8"/>
    <a:srgbClr val="B2B2B2"/>
    <a:srgbClr val="66CCFF"/>
    <a:srgbClr val="00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92175" autoAdjust="0"/>
  </p:normalViewPr>
  <p:slideViewPr>
    <p:cSldViewPr snapToGrid="0">
      <p:cViewPr varScale="1">
        <p:scale>
          <a:sx n="61" d="100"/>
          <a:sy n="61" d="100"/>
        </p:scale>
        <p:origin x="1416" y="64"/>
      </p:cViewPr>
      <p:guideLst>
        <p:guide orient="horz" pos="2531"/>
        <p:guide pos="313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107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4600" cy="496650"/>
          </a:xfrm>
          <a:prstGeom prst="rect">
            <a:avLst/>
          </a:prstGeom>
          <a:noFill/>
          <a:ln w="9525">
            <a:noFill/>
            <a:miter lim="800000"/>
            <a:headEnd/>
            <a:tailEnd/>
          </a:ln>
          <a:effectLst/>
        </p:spPr>
        <p:txBody>
          <a:bodyPr vert="horz" wrap="square" lIns="95544" tIns="47770" rIns="95544" bIns="47770" numCol="1" anchor="t" anchorCtr="0" compatLnSpc="1">
            <a:prstTxWarp prst="textNoShape">
              <a:avLst/>
            </a:prstTxWarp>
          </a:bodyPr>
          <a:lstStyle>
            <a:lvl1pPr defTabSz="955550" eaLnBrk="1" hangingPunct="1">
              <a:spcBef>
                <a:spcPct val="0"/>
              </a:spcBef>
              <a:buClrTx/>
              <a:buFontTx/>
              <a:buNone/>
              <a:defRPr sz="1300">
                <a:solidFill>
                  <a:schemeClr val="tx1"/>
                </a:solidFill>
                <a:latin typeface="Arial" charset="0"/>
              </a:defRPr>
            </a:lvl1pPr>
          </a:lstStyle>
          <a:p>
            <a:pPr>
              <a:defRPr/>
            </a:pPr>
            <a:endParaRPr lang="de-DE"/>
          </a:p>
        </p:txBody>
      </p:sp>
      <p:sp>
        <p:nvSpPr>
          <p:cNvPr id="3075" name="Rectangle 3"/>
          <p:cNvSpPr>
            <a:spLocks noGrp="1" noChangeArrowheads="1"/>
          </p:cNvSpPr>
          <p:nvPr>
            <p:ph type="dt" sz="quarter" idx="1"/>
          </p:nvPr>
        </p:nvSpPr>
        <p:spPr bwMode="auto">
          <a:xfrm>
            <a:off x="3853075" y="0"/>
            <a:ext cx="2944600" cy="496650"/>
          </a:xfrm>
          <a:prstGeom prst="rect">
            <a:avLst/>
          </a:prstGeom>
          <a:noFill/>
          <a:ln w="9525">
            <a:noFill/>
            <a:miter lim="800000"/>
            <a:headEnd/>
            <a:tailEnd/>
          </a:ln>
          <a:effectLst/>
        </p:spPr>
        <p:txBody>
          <a:bodyPr vert="horz" wrap="square" lIns="95544" tIns="47770" rIns="95544" bIns="47770" numCol="1" anchor="t" anchorCtr="0" compatLnSpc="1">
            <a:prstTxWarp prst="textNoShape">
              <a:avLst/>
            </a:prstTxWarp>
          </a:bodyPr>
          <a:lstStyle>
            <a:lvl1pPr algn="r" defTabSz="955550" eaLnBrk="1" hangingPunct="1">
              <a:spcBef>
                <a:spcPct val="0"/>
              </a:spcBef>
              <a:buClrTx/>
              <a:buFontTx/>
              <a:buNone/>
              <a:defRPr sz="1300">
                <a:solidFill>
                  <a:schemeClr val="tx1"/>
                </a:solidFill>
                <a:latin typeface="Arial" charset="0"/>
              </a:defRPr>
            </a:lvl1pPr>
          </a:lstStyle>
          <a:p>
            <a:pPr>
              <a:defRPr/>
            </a:pPr>
            <a:fld id="{8D86C853-613B-4E1B-8E0D-33E03E17BC0E}" type="datetimeFigureOut">
              <a:rPr lang="de-DE"/>
              <a:pPr>
                <a:defRPr/>
              </a:pPr>
              <a:t>26.08.2024</a:t>
            </a:fld>
            <a:endParaRPr lang="de-DE"/>
          </a:p>
        </p:txBody>
      </p:sp>
      <p:sp>
        <p:nvSpPr>
          <p:cNvPr id="3076" name="Rectangle 4"/>
          <p:cNvSpPr>
            <a:spLocks noGrp="1" noChangeArrowheads="1"/>
          </p:cNvSpPr>
          <p:nvPr>
            <p:ph type="ftr" sz="quarter" idx="2"/>
          </p:nvPr>
        </p:nvSpPr>
        <p:spPr bwMode="auto">
          <a:xfrm>
            <a:off x="1" y="9429990"/>
            <a:ext cx="2944600" cy="496649"/>
          </a:xfrm>
          <a:prstGeom prst="rect">
            <a:avLst/>
          </a:prstGeom>
          <a:noFill/>
          <a:ln w="9525">
            <a:noFill/>
            <a:miter lim="800000"/>
            <a:headEnd/>
            <a:tailEnd/>
          </a:ln>
          <a:effectLst/>
        </p:spPr>
        <p:txBody>
          <a:bodyPr vert="horz" wrap="square" lIns="95544" tIns="47770" rIns="95544" bIns="47770" numCol="1" anchor="b" anchorCtr="0" compatLnSpc="1">
            <a:prstTxWarp prst="textNoShape">
              <a:avLst/>
            </a:prstTxWarp>
          </a:bodyPr>
          <a:lstStyle>
            <a:lvl1pPr defTabSz="955550" eaLnBrk="1" hangingPunct="1">
              <a:spcBef>
                <a:spcPct val="0"/>
              </a:spcBef>
              <a:buClrTx/>
              <a:buFontTx/>
              <a:buNone/>
              <a:defRPr sz="1300">
                <a:solidFill>
                  <a:schemeClr val="tx1"/>
                </a:solidFill>
                <a:latin typeface="Arial" charset="0"/>
              </a:defRPr>
            </a:lvl1pPr>
          </a:lstStyle>
          <a:p>
            <a:pPr>
              <a:defRPr/>
            </a:pPr>
            <a:endParaRPr lang="de-DE"/>
          </a:p>
        </p:txBody>
      </p:sp>
      <p:sp>
        <p:nvSpPr>
          <p:cNvPr id="3077" name="Rectangle 5"/>
          <p:cNvSpPr>
            <a:spLocks noGrp="1" noChangeArrowheads="1"/>
          </p:cNvSpPr>
          <p:nvPr>
            <p:ph type="sldNum" sz="quarter" idx="3"/>
          </p:nvPr>
        </p:nvSpPr>
        <p:spPr bwMode="auto">
          <a:xfrm>
            <a:off x="3853075" y="9429990"/>
            <a:ext cx="2944600" cy="496649"/>
          </a:xfrm>
          <a:prstGeom prst="rect">
            <a:avLst/>
          </a:prstGeom>
          <a:noFill/>
          <a:ln w="9525">
            <a:noFill/>
            <a:miter lim="800000"/>
            <a:headEnd/>
            <a:tailEnd/>
          </a:ln>
          <a:effectLst/>
        </p:spPr>
        <p:txBody>
          <a:bodyPr vert="horz" wrap="square" lIns="95544" tIns="47770" rIns="95544" bIns="47770" numCol="1" anchor="b" anchorCtr="0" compatLnSpc="1">
            <a:prstTxWarp prst="textNoShape">
              <a:avLst/>
            </a:prstTxWarp>
          </a:bodyPr>
          <a:lstStyle>
            <a:lvl1pPr algn="r" defTabSz="954088" eaLnBrk="1" hangingPunct="1">
              <a:defRPr sz="1300" smtClean="0">
                <a:solidFill>
                  <a:schemeClr val="tx1"/>
                </a:solidFill>
              </a:defRPr>
            </a:lvl1pPr>
          </a:lstStyle>
          <a:p>
            <a:pPr>
              <a:defRPr/>
            </a:pPr>
            <a:fld id="{1106C1E3-7A52-4DF3-80B1-7F8F52ABD185}" type="slidenum">
              <a:rPr lang="de-DE" altLang="de-DE"/>
              <a:pPr>
                <a:defRPr/>
              </a:pPr>
              <a:t>‹Nr.›</a:t>
            </a:fld>
            <a:endParaRPr lang="de-DE" altLang="de-DE"/>
          </a:p>
        </p:txBody>
      </p:sp>
    </p:spTree>
    <p:extLst>
      <p:ext uri="{BB962C8B-B14F-4D97-AF65-F5344CB8AC3E}">
        <p14:creationId xmlns:p14="http://schemas.microsoft.com/office/powerpoint/2010/main" val="155099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4600" cy="496650"/>
          </a:xfrm>
          <a:prstGeom prst="rect">
            <a:avLst/>
          </a:prstGeom>
          <a:noFill/>
          <a:ln w="9525">
            <a:noFill/>
            <a:miter lim="800000"/>
            <a:headEnd/>
            <a:tailEnd/>
          </a:ln>
          <a:effectLst/>
        </p:spPr>
        <p:txBody>
          <a:bodyPr vert="horz" wrap="square" lIns="95544" tIns="47770" rIns="95544" bIns="47770" numCol="1" anchor="t" anchorCtr="0" compatLnSpc="1">
            <a:prstTxWarp prst="textNoShape">
              <a:avLst/>
            </a:prstTxWarp>
          </a:bodyPr>
          <a:lstStyle>
            <a:lvl1pPr defTabSz="955550" eaLnBrk="1" hangingPunct="1">
              <a:spcBef>
                <a:spcPct val="0"/>
              </a:spcBef>
              <a:buClrTx/>
              <a:buFontTx/>
              <a:buNone/>
              <a:defRPr sz="1300">
                <a:solidFill>
                  <a:schemeClr val="tx1"/>
                </a:solidFill>
                <a:latin typeface="Arial" charset="0"/>
              </a:defRPr>
            </a:lvl1pPr>
          </a:lstStyle>
          <a:p>
            <a:pPr>
              <a:defRPr/>
            </a:pPr>
            <a:endParaRPr lang="de-DE"/>
          </a:p>
        </p:txBody>
      </p:sp>
      <p:sp>
        <p:nvSpPr>
          <p:cNvPr id="5123" name="Rectangle 3"/>
          <p:cNvSpPr>
            <a:spLocks noGrp="1" noChangeArrowheads="1"/>
          </p:cNvSpPr>
          <p:nvPr>
            <p:ph type="dt" idx="1"/>
          </p:nvPr>
        </p:nvSpPr>
        <p:spPr bwMode="auto">
          <a:xfrm>
            <a:off x="3853075" y="0"/>
            <a:ext cx="2944600" cy="496650"/>
          </a:xfrm>
          <a:prstGeom prst="rect">
            <a:avLst/>
          </a:prstGeom>
          <a:noFill/>
          <a:ln w="9525">
            <a:noFill/>
            <a:miter lim="800000"/>
            <a:headEnd/>
            <a:tailEnd/>
          </a:ln>
          <a:effectLst/>
        </p:spPr>
        <p:txBody>
          <a:bodyPr vert="horz" wrap="square" lIns="95544" tIns="47770" rIns="95544" bIns="47770" numCol="1" anchor="t" anchorCtr="0" compatLnSpc="1">
            <a:prstTxWarp prst="textNoShape">
              <a:avLst/>
            </a:prstTxWarp>
          </a:bodyPr>
          <a:lstStyle>
            <a:lvl1pPr algn="r" defTabSz="955550" eaLnBrk="1" hangingPunct="1">
              <a:spcBef>
                <a:spcPct val="0"/>
              </a:spcBef>
              <a:buClrTx/>
              <a:buFontTx/>
              <a:buNone/>
              <a:defRPr sz="1300">
                <a:solidFill>
                  <a:schemeClr val="tx1"/>
                </a:solidFill>
                <a:latin typeface="Arial" charset="0"/>
              </a:defRPr>
            </a:lvl1pPr>
          </a:lstStyle>
          <a:p>
            <a:pPr>
              <a:defRPr/>
            </a:pPr>
            <a:fld id="{2683CBF3-79EF-4DF6-B323-D580FD9543C4}" type="datetimeFigureOut">
              <a:rPr lang="de-DE"/>
              <a:pPr>
                <a:defRPr/>
              </a:pPr>
              <a:t>26.08.2024</a:t>
            </a:fld>
            <a:endParaRPr lang="de-DE"/>
          </a:p>
        </p:txBody>
      </p:sp>
      <p:sp>
        <p:nvSpPr>
          <p:cNvPr id="5124" name="Rectangle 4"/>
          <p:cNvSpPr>
            <a:spLocks noGrp="1" noRot="1" noChangeAspect="1" noChangeArrowheads="1" noTextEdit="1"/>
          </p:cNvSpPr>
          <p:nvPr>
            <p:ph type="sldImg" idx="2"/>
          </p:nvPr>
        </p:nvSpPr>
        <p:spPr bwMode="auto">
          <a:xfrm>
            <a:off x="754063" y="744538"/>
            <a:ext cx="528955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454237" y="4715788"/>
            <a:ext cx="5965436" cy="1248764"/>
          </a:xfrm>
          <a:prstGeom prst="rect">
            <a:avLst/>
          </a:prstGeom>
          <a:noFill/>
          <a:ln w="9525">
            <a:noFill/>
            <a:miter lim="800000"/>
            <a:headEnd/>
            <a:tailEnd/>
          </a:ln>
          <a:effectLst/>
        </p:spPr>
        <p:txBody>
          <a:bodyPr vert="horz" wrap="square" lIns="95544" tIns="47770" rIns="95544" bIns="47770" numCol="1" anchor="t" anchorCtr="0" compatLnSpc="1">
            <a:prstTxWarp prst="textNoShape">
              <a:avLst/>
            </a:prstTxWarp>
            <a:spAutoFit/>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1" y="9429990"/>
            <a:ext cx="2944600" cy="496649"/>
          </a:xfrm>
          <a:prstGeom prst="rect">
            <a:avLst/>
          </a:prstGeom>
          <a:noFill/>
          <a:ln w="9525">
            <a:noFill/>
            <a:miter lim="800000"/>
            <a:headEnd/>
            <a:tailEnd/>
          </a:ln>
          <a:effectLst/>
        </p:spPr>
        <p:txBody>
          <a:bodyPr vert="horz" wrap="square" lIns="95544" tIns="47770" rIns="95544" bIns="47770" numCol="1" anchor="b" anchorCtr="0" compatLnSpc="1">
            <a:prstTxWarp prst="textNoShape">
              <a:avLst/>
            </a:prstTxWarp>
          </a:bodyPr>
          <a:lstStyle>
            <a:lvl1pPr defTabSz="955550" eaLnBrk="1" hangingPunct="1">
              <a:spcBef>
                <a:spcPct val="0"/>
              </a:spcBef>
              <a:buClrTx/>
              <a:buFontTx/>
              <a:buNone/>
              <a:defRPr sz="1300">
                <a:solidFill>
                  <a:schemeClr val="tx1"/>
                </a:solidFill>
                <a:latin typeface="Arial" charset="0"/>
              </a:defRPr>
            </a:lvl1pPr>
          </a:lstStyle>
          <a:p>
            <a:pPr>
              <a:defRPr/>
            </a:pPr>
            <a:endParaRPr lang="de-DE"/>
          </a:p>
        </p:txBody>
      </p:sp>
      <p:sp>
        <p:nvSpPr>
          <p:cNvPr id="5127" name="Rectangle 7"/>
          <p:cNvSpPr>
            <a:spLocks noGrp="1" noChangeArrowheads="1"/>
          </p:cNvSpPr>
          <p:nvPr>
            <p:ph type="sldNum" sz="quarter" idx="5"/>
          </p:nvPr>
        </p:nvSpPr>
        <p:spPr bwMode="auto">
          <a:xfrm>
            <a:off x="3853075" y="9429990"/>
            <a:ext cx="2944600" cy="496649"/>
          </a:xfrm>
          <a:prstGeom prst="rect">
            <a:avLst/>
          </a:prstGeom>
          <a:noFill/>
          <a:ln w="9525">
            <a:noFill/>
            <a:miter lim="800000"/>
            <a:headEnd/>
            <a:tailEnd/>
          </a:ln>
          <a:effectLst/>
        </p:spPr>
        <p:txBody>
          <a:bodyPr vert="horz" wrap="square" lIns="95544" tIns="47770" rIns="95544" bIns="47770" numCol="1" anchor="b" anchorCtr="0" compatLnSpc="1">
            <a:prstTxWarp prst="textNoShape">
              <a:avLst/>
            </a:prstTxWarp>
          </a:bodyPr>
          <a:lstStyle>
            <a:lvl1pPr algn="r" defTabSz="954088" eaLnBrk="1" hangingPunct="1">
              <a:defRPr sz="1300" smtClean="0">
                <a:solidFill>
                  <a:schemeClr val="tx1"/>
                </a:solidFill>
              </a:defRPr>
            </a:lvl1pPr>
          </a:lstStyle>
          <a:p>
            <a:pPr>
              <a:defRPr/>
            </a:pPr>
            <a:fld id="{927D9B20-C72E-4F6C-9E6C-B70943390173}" type="slidenum">
              <a:rPr lang="de-DE" altLang="de-DE"/>
              <a:pPr>
                <a:defRPr/>
              </a:pPr>
              <a:t>‹Nr.›</a:t>
            </a:fld>
            <a:endParaRPr lang="de-DE" altLang="de-DE"/>
          </a:p>
        </p:txBody>
      </p:sp>
    </p:spTree>
    <p:extLst>
      <p:ext uri="{BB962C8B-B14F-4D97-AF65-F5344CB8AC3E}">
        <p14:creationId xmlns:p14="http://schemas.microsoft.com/office/powerpoint/2010/main" val="4160007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54237" y="4715788"/>
            <a:ext cx="5965436" cy="281139"/>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7</a:t>
            </a:fld>
            <a:endParaRPr lang="de-DE" altLang="de-DE"/>
          </a:p>
        </p:txBody>
      </p:sp>
    </p:spTree>
    <p:extLst>
      <p:ext uri="{BB962C8B-B14F-4D97-AF65-F5344CB8AC3E}">
        <p14:creationId xmlns:p14="http://schemas.microsoft.com/office/powerpoint/2010/main" val="418766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a:t>
            </a:r>
            <a:r>
              <a:rPr lang="de-DE" baseline="0" dirty="0"/>
              <a:t> werden!</a:t>
            </a:r>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41</a:t>
            </a:fld>
            <a:endParaRPr lang="de-DE" altLang="de-DE"/>
          </a:p>
        </p:txBody>
      </p:sp>
    </p:spTree>
    <p:extLst>
      <p:ext uri="{BB962C8B-B14F-4D97-AF65-F5344CB8AC3E}">
        <p14:creationId xmlns:p14="http://schemas.microsoft.com/office/powerpoint/2010/main" val="345647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a:t>
            </a:r>
            <a:r>
              <a:rPr lang="de-DE" baseline="0" dirty="0"/>
              <a:t> werden!</a:t>
            </a:r>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42</a:t>
            </a:fld>
            <a:endParaRPr lang="de-DE" altLang="de-DE"/>
          </a:p>
        </p:txBody>
      </p:sp>
    </p:spTree>
    <p:extLst>
      <p:ext uri="{BB962C8B-B14F-4D97-AF65-F5344CB8AC3E}">
        <p14:creationId xmlns:p14="http://schemas.microsoft.com/office/powerpoint/2010/main" val="86123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a:t>
            </a:r>
            <a:r>
              <a:rPr lang="de-DE" baseline="0" dirty="0"/>
              <a:t> werden!</a:t>
            </a:r>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43</a:t>
            </a:fld>
            <a:endParaRPr lang="de-DE" altLang="de-DE"/>
          </a:p>
        </p:txBody>
      </p:sp>
    </p:spTree>
    <p:extLst>
      <p:ext uri="{BB962C8B-B14F-4D97-AF65-F5344CB8AC3E}">
        <p14:creationId xmlns:p14="http://schemas.microsoft.com/office/powerpoint/2010/main" val="2226351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 werden!</a:t>
            </a:r>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45</a:t>
            </a:fld>
            <a:endParaRPr lang="de-DE" altLang="de-DE"/>
          </a:p>
        </p:txBody>
      </p:sp>
    </p:spTree>
    <p:extLst>
      <p:ext uri="{BB962C8B-B14F-4D97-AF65-F5344CB8AC3E}">
        <p14:creationId xmlns:p14="http://schemas.microsoft.com/office/powerpoint/2010/main" val="11973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4605" indent="-174605"/>
            <a:endParaRPr lang="de-DE" dirty="0"/>
          </a:p>
        </p:txBody>
      </p:sp>
      <p:sp>
        <p:nvSpPr>
          <p:cNvPr id="4" name="Kopfzeilenplatzhalter 3"/>
          <p:cNvSpPr>
            <a:spLocks noGrp="1"/>
          </p:cNvSpPr>
          <p:nvPr>
            <p:ph type="hdr" sz="quarter" idx="10"/>
          </p:nvPr>
        </p:nvSpPr>
        <p:spPr/>
        <p:txBody>
          <a:bodyPr/>
          <a:lstStyle/>
          <a:p>
            <a:r>
              <a:rPr lang="en-US"/>
              <a:t>Titel der Präsentation</a:t>
            </a:r>
          </a:p>
        </p:txBody>
      </p:sp>
      <p:sp>
        <p:nvSpPr>
          <p:cNvPr id="5" name="Datumsplatzhalter 4"/>
          <p:cNvSpPr>
            <a:spLocks noGrp="1"/>
          </p:cNvSpPr>
          <p:nvPr>
            <p:ph type="dt" idx="11"/>
          </p:nvPr>
        </p:nvSpPr>
        <p:spPr/>
        <p:txBody>
          <a:bodyPr/>
          <a:lstStyle/>
          <a:p>
            <a:fld id="{A7FA630D-9CA5-490A-8F8D-2F19162E7EF1}" type="datetime1">
              <a:rPr lang="de-DE" smtClean="0"/>
              <a:t>26.08.2024</a:t>
            </a:fld>
            <a:endParaRPr lang="en-US"/>
          </a:p>
        </p:txBody>
      </p:sp>
      <p:sp>
        <p:nvSpPr>
          <p:cNvPr id="6" name="Fußzeilenplatzhalter 5"/>
          <p:cNvSpPr>
            <a:spLocks noGrp="1"/>
          </p:cNvSpPr>
          <p:nvPr>
            <p:ph type="ftr" sz="quarter" idx="12"/>
          </p:nvPr>
        </p:nvSpPr>
        <p:spPr/>
        <p:txBody>
          <a:bodyPr/>
          <a:lstStyle/>
          <a:p>
            <a:r>
              <a:rPr lang="en-US"/>
              <a:t>Universität Stuttgart</a:t>
            </a:r>
            <a:endParaRPr lang="en-US" dirty="0"/>
          </a:p>
        </p:txBody>
      </p:sp>
      <p:sp>
        <p:nvSpPr>
          <p:cNvPr id="7" name="Foliennummernplatzhalter 6"/>
          <p:cNvSpPr>
            <a:spLocks noGrp="1"/>
          </p:cNvSpPr>
          <p:nvPr>
            <p:ph type="sldNum" sz="quarter" idx="13"/>
          </p:nvPr>
        </p:nvSpPr>
        <p:spPr/>
        <p:txBody>
          <a:bodyPr/>
          <a:lstStyle/>
          <a:p>
            <a:fld id="{05DD1DF0-DD4E-4B0C-B0FD-D16D9D2A9750}" type="slidenum">
              <a:rPr lang="en-US" smtClean="0"/>
              <a:pPr/>
              <a:t>49</a:t>
            </a:fld>
            <a:endParaRPr lang="en-US"/>
          </a:p>
        </p:txBody>
      </p:sp>
    </p:spTree>
    <p:extLst>
      <p:ext uri="{BB962C8B-B14F-4D97-AF65-F5344CB8AC3E}">
        <p14:creationId xmlns:p14="http://schemas.microsoft.com/office/powerpoint/2010/main" val="3597161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54237" y="4715788"/>
            <a:ext cx="5965436" cy="281139"/>
          </a:xfrm>
        </p:spPr>
        <p:txBody>
          <a:bodyPr/>
          <a:lstStyle/>
          <a:p>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8</a:t>
            </a:fld>
            <a:endParaRPr lang="de-DE" altLang="de-DE"/>
          </a:p>
        </p:txBody>
      </p:sp>
    </p:spTree>
    <p:extLst>
      <p:ext uri="{BB962C8B-B14F-4D97-AF65-F5344CB8AC3E}">
        <p14:creationId xmlns:p14="http://schemas.microsoft.com/office/powerpoint/2010/main" val="184483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6663" y="1143000"/>
            <a:ext cx="4384675"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54088" rtl="0" eaLnBrk="1" fontAlgn="base" latinLnBrk="0" hangingPunct="1">
              <a:lnSpc>
                <a:spcPct val="100000"/>
              </a:lnSpc>
              <a:spcBef>
                <a:spcPct val="0"/>
              </a:spcBef>
              <a:spcAft>
                <a:spcPct val="0"/>
              </a:spcAft>
              <a:buClrTx/>
              <a:buSzTx/>
              <a:buFontTx/>
              <a:buNone/>
              <a:tabLst/>
              <a:defRPr/>
            </a:pPr>
            <a:fld id="{DC3EF578-5556-FB4D-9E8E-9504D68AF16D}" type="slidenum">
              <a:rPr kumimoji="0" lang="de-DE"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54088" rtl="0" eaLnBrk="1" fontAlgn="base" latinLnBrk="0" hangingPunct="1">
                <a:lnSpc>
                  <a:spcPct val="100000"/>
                </a:lnSpc>
                <a:spcBef>
                  <a:spcPct val="0"/>
                </a:spcBef>
                <a:spcAft>
                  <a:spcPct val="0"/>
                </a:spcAft>
                <a:buClrTx/>
                <a:buSzTx/>
                <a:buFontTx/>
                <a:buNone/>
                <a:tabLst/>
                <a:defRPr/>
              </a:pPr>
              <a:t>12</a:t>
            </a:fld>
            <a:endParaRPr kumimoji="0" lang="de-DE" sz="13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52728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27D9B20-C72E-4F6C-9E6C-B70943390173}" type="slidenum">
              <a:rPr lang="de-DE" altLang="de-DE" smtClean="0"/>
              <a:pPr>
                <a:defRPr/>
              </a:pPr>
              <a:t>16</a:t>
            </a:fld>
            <a:endParaRPr lang="de-DE" altLang="de-DE"/>
          </a:p>
        </p:txBody>
      </p:sp>
    </p:spTree>
    <p:extLst>
      <p:ext uri="{BB962C8B-B14F-4D97-AF65-F5344CB8AC3E}">
        <p14:creationId xmlns:p14="http://schemas.microsoft.com/office/powerpoint/2010/main" val="290616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27D9B20-C72E-4F6C-9E6C-B70943390173}" type="slidenum">
              <a:rPr lang="de-DE" altLang="de-DE" smtClean="0"/>
              <a:pPr>
                <a:defRPr/>
              </a:pPr>
              <a:t>26</a:t>
            </a:fld>
            <a:endParaRPr lang="de-DE" altLang="de-DE"/>
          </a:p>
        </p:txBody>
      </p:sp>
    </p:spTree>
    <p:extLst>
      <p:ext uri="{BB962C8B-B14F-4D97-AF65-F5344CB8AC3E}">
        <p14:creationId xmlns:p14="http://schemas.microsoft.com/office/powerpoint/2010/main" val="236741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27D9B20-C72E-4F6C-9E6C-B70943390173}" type="slidenum">
              <a:rPr lang="de-DE" altLang="de-DE" smtClean="0"/>
              <a:pPr>
                <a:defRPr/>
              </a:pPr>
              <a:t>27</a:t>
            </a:fld>
            <a:endParaRPr lang="de-DE" altLang="de-DE"/>
          </a:p>
        </p:txBody>
      </p:sp>
    </p:spTree>
    <p:extLst>
      <p:ext uri="{BB962C8B-B14F-4D97-AF65-F5344CB8AC3E}">
        <p14:creationId xmlns:p14="http://schemas.microsoft.com/office/powerpoint/2010/main" val="746454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927D9B20-C72E-4F6C-9E6C-B70943390173}" type="slidenum">
              <a:rPr lang="de-DE" altLang="de-DE" smtClean="0"/>
              <a:pPr>
                <a:defRPr/>
              </a:pPr>
              <a:t>29</a:t>
            </a:fld>
            <a:endParaRPr lang="de-DE" altLang="de-DE"/>
          </a:p>
        </p:txBody>
      </p:sp>
    </p:spTree>
    <p:extLst>
      <p:ext uri="{BB962C8B-B14F-4D97-AF65-F5344CB8AC3E}">
        <p14:creationId xmlns:p14="http://schemas.microsoft.com/office/powerpoint/2010/main" val="158925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 werden!</a:t>
            </a:r>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38</a:t>
            </a:fld>
            <a:endParaRPr lang="de-DE" altLang="de-DE"/>
          </a:p>
        </p:txBody>
      </p:sp>
    </p:spTree>
    <p:extLst>
      <p:ext uri="{BB962C8B-B14F-4D97-AF65-F5344CB8AC3E}">
        <p14:creationId xmlns:p14="http://schemas.microsoft.com/office/powerpoint/2010/main" val="32358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Muss noch geändert</a:t>
            </a:r>
            <a:r>
              <a:rPr lang="de-DE" baseline="0" dirty="0"/>
              <a:t> werden!</a:t>
            </a:r>
            <a:endParaRPr lang="de-DE" dirty="0"/>
          </a:p>
        </p:txBody>
      </p:sp>
      <p:sp>
        <p:nvSpPr>
          <p:cNvPr id="4" name="Foliennummernplatzhalter 3"/>
          <p:cNvSpPr>
            <a:spLocks noGrp="1"/>
          </p:cNvSpPr>
          <p:nvPr>
            <p:ph type="sldNum" sz="quarter" idx="10"/>
          </p:nvPr>
        </p:nvSpPr>
        <p:spPr/>
        <p:txBody>
          <a:bodyPr/>
          <a:lstStyle/>
          <a:p>
            <a:pPr>
              <a:defRPr/>
            </a:pPr>
            <a:fld id="{927D9B20-C72E-4F6C-9E6C-B70943390173}" type="slidenum">
              <a:rPr lang="de-DE" altLang="de-DE" smtClean="0"/>
              <a:pPr>
                <a:defRPr/>
              </a:pPr>
              <a:t>40</a:t>
            </a:fld>
            <a:endParaRPr lang="de-DE" altLang="de-DE"/>
          </a:p>
        </p:txBody>
      </p:sp>
    </p:spTree>
    <p:extLst>
      <p:ext uri="{BB962C8B-B14F-4D97-AF65-F5344CB8AC3E}">
        <p14:creationId xmlns:p14="http://schemas.microsoft.com/office/powerpoint/2010/main" val="10512251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ixel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38500"/>
            <a:ext cx="11112"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olie_US_R1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0"/>
            <a:ext cx="90090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Folie_US_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0925"/>
            <a:ext cx="2698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rot="16200000">
            <a:off x="-2563019" y="3561557"/>
            <a:ext cx="536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4" tIns="45167" rIns="90334" bIns="45167">
            <a:spAutoFit/>
          </a:bodyPr>
          <a:lstStyle>
            <a:lvl1pPr defTabSz="903288" eaLnBrk="0" hangingPunct="0">
              <a:spcBef>
                <a:spcPct val="20000"/>
              </a:spcBef>
              <a:buClr>
                <a:schemeClr val="bg2"/>
              </a:buClr>
              <a:buFont typeface="Wingdings" pitchFamily="2" charset="2"/>
              <a:buChar char="§"/>
              <a:defRPr sz="2000">
                <a:solidFill>
                  <a:srgbClr val="808080"/>
                </a:solidFill>
                <a:latin typeface="Arial" pitchFamily="34" charset="0"/>
              </a:defRPr>
            </a:lvl1pPr>
            <a:lvl2pPr marL="742950" indent="-285750" defTabSz="903288" eaLnBrk="0" hangingPunct="0">
              <a:spcBef>
                <a:spcPct val="20000"/>
              </a:spcBef>
              <a:buClr>
                <a:schemeClr val="bg2"/>
              </a:buClr>
              <a:buFont typeface="Wingdings" pitchFamily="2" charset="2"/>
              <a:buChar char="§"/>
              <a:defRPr sz="2000">
                <a:solidFill>
                  <a:srgbClr val="808080"/>
                </a:solidFill>
                <a:latin typeface="Arial" pitchFamily="34" charset="0"/>
              </a:defRPr>
            </a:lvl2pPr>
            <a:lvl3pPr marL="11430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3pPr>
            <a:lvl4pPr marL="16002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4pPr>
            <a:lvl5pPr marL="20574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5pPr>
            <a:lvl6pPr marL="25146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6pPr>
            <a:lvl7pPr marL="29718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7pPr>
            <a:lvl8pPr marL="34290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8pPr>
            <a:lvl9pPr marL="38862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9pPr>
          </a:lstStyle>
          <a:p>
            <a:pPr algn="r" eaLnBrk="1" hangingPunct="1">
              <a:spcBef>
                <a:spcPct val="50000"/>
              </a:spcBef>
              <a:buClrTx/>
              <a:buFontTx/>
              <a:buNone/>
              <a:defRPr/>
            </a:pPr>
            <a:r>
              <a:rPr lang="de-DE" sz="1800" b="1">
                <a:solidFill>
                  <a:schemeClr val="bg1"/>
                </a:solidFill>
              </a:rPr>
              <a:t>www.uni-stuttgart.de</a:t>
            </a:r>
          </a:p>
        </p:txBody>
      </p:sp>
      <p:pic>
        <p:nvPicPr>
          <p:cNvPr id="8" name="Picture 8" descr="Folie_US_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016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Rectangle 10"/>
          <p:cNvSpPr>
            <a:spLocks noGrp="1" noChangeArrowheads="1"/>
          </p:cNvSpPr>
          <p:nvPr>
            <p:ph type="ctrTitle" sz="quarter"/>
          </p:nvPr>
        </p:nvSpPr>
        <p:spPr>
          <a:xfrm>
            <a:off x="728663" y="2125663"/>
            <a:ext cx="8264525" cy="1465262"/>
          </a:xfrm>
          <a:ln/>
        </p:spPr>
        <p:txBody>
          <a:bodyPr anchor="ctr"/>
          <a:lstStyle>
            <a:lvl1pPr algn="ctr">
              <a:defRPr/>
            </a:lvl1pPr>
          </a:lstStyle>
          <a:p>
            <a:r>
              <a:rPr lang="de-DE"/>
              <a:t>Titelmasterformat durch Klicken bearbeiten</a:t>
            </a:r>
          </a:p>
        </p:txBody>
      </p:sp>
      <p:sp>
        <p:nvSpPr>
          <p:cNvPr id="101389" name="Rectangle 13"/>
          <p:cNvSpPr>
            <a:spLocks noGrp="1" noChangeArrowheads="1"/>
          </p:cNvSpPr>
          <p:nvPr>
            <p:ph type="subTitle" idx="1"/>
          </p:nvPr>
        </p:nvSpPr>
        <p:spPr>
          <a:xfrm>
            <a:off x="1458913" y="3876675"/>
            <a:ext cx="6804025" cy="1747838"/>
          </a:xfrm>
        </p:spPr>
        <p:txBody>
          <a:bodyPr/>
          <a:lstStyle>
            <a:lvl1pPr marL="0" indent="0" algn="ctr">
              <a:defRPr/>
            </a:lvl1pPr>
          </a:lstStyle>
          <a:p>
            <a:r>
              <a:rPr lang="de-DE"/>
              <a:t>Formatvorlage des Untertitelmasters durch Klicken bearbeiten</a:t>
            </a:r>
          </a:p>
        </p:txBody>
      </p:sp>
      <p:sp>
        <p:nvSpPr>
          <p:cNvPr id="9" name="Rectangle 3"/>
          <p:cNvSpPr>
            <a:spLocks noGrp="1" noChangeArrowheads="1"/>
          </p:cNvSpPr>
          <p:nvPr>
            <p:ph type="dt" sz="half" idx="10"/>
          </p:nvPr>
        </p:nvSpPr>
        <p:spPr bwMode="auto">
          <a:xfrm>
            <a:off x="585788" y="6284913"/>
            <a:ext cx="2268537" cy="474662"/>
          </a:xfrm>
          <a:prstGeom prst="rect">
            <a:avLst/>
          </a:prstGeom>
          <a:ln>
            <a:miter lim="800000"/>
            <a:headEnd/>
            <a:tailEnd/>
          </a:ln>
        </p:spPr>
        <p:txBody>
          <a:bodyPr vert="horz" wrap="square" lIns="90000" tIns="0" rIns="90334" bIns="45167" numCol="1" anchor="t" anchorCtr="0" compatLnSpc="1">
            <a:prstTxWarp prst="textNoShape">
              <a:avLst/>
            </a:prstTxWarp>
          </a:bodyPr>
          <a:lstStyle>
            <a:lvl1pPr eaLnBrk="1" hangingPunct="1">
              <a:spcBef>
                <a:spcPct val="0"/>
              </a:spcBef>
              <a:buClrTx/>
              <a:buFontTx/>
              <a:buNone/>
              <a:defRPr sz="1400">
                <a:solidFill>
                  <a:schemeClr val="bg2"/>
                </a:solidFill>
                <a:latin typeface="Arial" charset="0"/>
              </a:defRPr>
            </a:lvl1pPr>
          </a:lstStyle>
          <a:p>
            <a:pPr>
              <a:defRPr/>
            </a:pPr>
            <a:fld id="{7CB594B5-1995-4388-BAF7-3CB37AFB0714}" type="datetime1">
              <a:rPr lang="de-DE"/>
              <a:pPr>
                <a:defRPr/>
              </a:pPr>
              <a:t>26.08.2024</a:t>
            </a:fld>
            <a:endParaRPr lang="de-DE"/>
          </a:p>
        </p:txBody>
      </p:sp>
      <p:sp>
        <p:nvSpPr>
          <p:cNvPr id="10" name="Rectangle 4"/>
          <p:cNvSpPr>
            <a:spLocks noGrp="1" noChangeArrowheads="1"/>
          </p:cNvSpPr>
          <p:nvPr>
            <p:ph type="ftr" sz="quarter" idx="11"/>
          </p:nvPr>
        </p:nvSpPr>
        <p:spPr>
          <a:xfrm>
            <a:off x="4632325" y="6284913"/>
            <a:ext cx="4941888" cy="474662"/>
          </a:xfrm>
          <a:ln>
            <a:miter lim="800000"/>
            <a:headEnd/>
            <a:tailEnd/>
          </a:ln>
        </p:spPr>
        <p:txBody>
          <a:bodyPr lIns="0" tIns="0" rIns="0" bIns="45167"/>
          <a:lstStyle>
            <a:lvl1pPr algn="r" eaLnBrk="1" hangingPunct="1">
              <a:spcBef>
                <a:spcPct val="0"/>
              </a:spcBef>
              <a:buClrTx/>
              <a:buFontTx/>
              <a:buNone/>
              <a:defRPr>
                <a:solidFill>
                  <a:schemeClr val="bg2"/>
                </a:solidFill>
              </a:defRPr>
            </a:lvl1pPr>
          </a:lstStyle>
          <a:p>
            <a:pPr>
              <a:defRPr/>
            </a:pPr>
            <a:endParaRPr lang="de-DE"/>
          </a:p>
        </p:txBody>
      </p:sp>
    </p:spTree>
    <p:extLst>
      <p:ext uri="{BB962C8B-B14F-4D97-AF65-F5344CB8AC3E}">
        <p14:creationId xmlns:p14="http://schemas.microsoft.com/office/powerpoint/2010/main" val="3138856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075802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26300" y="550863"/>
            <a:ext cx="2187575" cy="55467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63575" y="550863"/>
            <a:ext cx="6410325" cy="55467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109044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Inhaltsplatzhalter 2"/>
          <p:cNvSpPr>
            <a:spLocks noGrp="1"/>
          </p:cNvSpPr>
          <p:nvPr>
            <p:ph sz="half" idx="1"/>
          </p:nvPr>
        </p:nvSpPr>
        <p:spPr>
          <a:xfrm>
            <a:off x="663575" y="1582738"/>
            <a:ext cx="4298950" cy="45148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492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104804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811213" y="550863"/>
            <a:ext cx="8424862" cy="792162"/>
          </a:xfrm>
        </p:spPr>
        <p:txBody>
          <a:bodyPr/>
          <a:lstStyle/>
          <a:p>
            <a:r>
              <a:rPr lang="de-DE"/>
              <a:t>Titelmasterformat durch Klicken bearbeiten</a:t>
            </a:r>
          </a:p>
        </p:txBody>
      </p:sp>
      <p:sp>
        <p:nvSpPr>
          <p:cNvPr id="3" name="Inhaltsplatzhalter 2"/>
          <p:cNvSpPr>
            <a:spLocks noGrp="1"/>
          </p:cNvSpPr>
          <p:nvPr>
            <p:ph sz="quarter" idx="1"/>
          </p:nvPr>
        </p:nvSpPr>
        <p:spPr>
          <a:xfrm>
            <a:off x="66357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6357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11492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68998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Textplatzhalter 2"/>
          <p:cNvSpPr>
            <a:spLocks noGrp="1"/>
          </p:cNvSpPr>
          <p:nvPr>
            <p:ph type="body" sz="half" idx="1"/>
          </p:nvPr>
        </p:nvSpPr>
        <p:spPr>
          <a:xfrm>
            <a:off x="66357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1492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1707447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Textplatzhalter 2"/>
          <p:cNvSpPr>
            <a:spLocks noGrp="1"/>
          </p:cNvSpPr>
          <p:nvPr>
            <p:ph type="body" sz="half" idx="1"/>
          </p:nvPr>
        </p:nvSpPr>
        <p:spPr>
          <a:xfrm>
            <a:off x="66357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4925" y="3916363"/>
            <a:ext cx="4298950" cy="2181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428313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ixel_tr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238500"/>
            <a:ext cx="11112"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Folie_US_R1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88" y="0"/>
            <a:ext cx="90090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Folie_US_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50925"/>
            <a:ext cx="2698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rot="16200000">
            <a:off x="-2563019" y="3561557"/>
            <a:ext cx="536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4" tIns="45167" rIns="90334" bIns="45167">
            <a:spAutoFit/>
          </a:bodyPr>
          <a:lstStyle>
            <a:lvl1pPr defTabSz="903288" eaLnBrk="0" hangingPunct="0">
              <a:defRPr sz="2000">
                <a:solidFill>
                  <a:srgbClr val="808080"/>
                </a:solidFill>
                <a:latin typeface="Arial" charset="0"/>
              </a:defRPr>
            </a:lvl1pPr>
            <a:lvl2pPr marL="742950" indent="-285750" defTabSz="903288" eaLnBrk="0" hangingPunct="0">
              <a:defRPr sz="2000">
                <a:solidFill>
                  <a:srgbClr val="808080"/>
                </a:solidFill>
                <a:latin typeface="Arial" charset="0"/>
              </a:defRPr>
            </a:lvl2pPr>
            <a:lvl3pPr marL="1143000" indent="-228600" defTabSz="903288" eaLnBrk="0" hangingPunct="0">
              <a:defRPr sz="2000">
                <a:solidFill>
                  <a:srgbClr val="808080"/>
                </a:solidFill>
                <a:latin typeface="Arial" charset="0"/>
              </a:defRPr>
            </a:lvl3pPr>
            <a:lvl4pPr marL="1600200" indent="-228600" defTabSz="903288" eaLnBrk="0" hangingPunct="0">
              <a:defRPr sz="2000">
                <a:solidFill>
                  <a:srgbClr val="808080"/>
                </a:solidFill>
                <a:latin typeface="Arial" charset="0"/>
              </a:defRPr>
            </a:lvl4pPr>
            <a:lvl5pPr marL="2057400" indent="-228600" defTabSz="903288" eaLnBrk="0" hangingPunct="0">
              <a:defRPr sz="2000">
                <a:solidFill>
                  <a:srgbClr val="808080"/>
                </a:solidFill>
                <a:latin typeface="Arial" charset="0"/>
              </a:defRPr>
            </a:lvl5pPr>
            <a:lvl6pPr marL="25146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6pPr>
            <a:lvl7pPr marL="29718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7pPr>
            <a:lvl8pPr marL="34290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8pPr>
            <a:lvl9pPr marL="38862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9pPr>
          </a:lstStyle>
          <a:p>
            <a:pPr algn="r" eaLnBrk="1" hangingPunct="1">
              <a:spcBef>
                <a:spcPct val="50000"/>
              </a:spcBef>
              <a:defRPr/>
            </a:pPr>
            <a:r>
              <a:rPr lang="de-DE" sz="1800" b="1">
                <a:solidFill>
                  <a:srgbClr val="FFFFFF"/>
                </a:solidFill>
              </a:rPr>
              <a:t>www.uni-stuttgart.de</a:t>
            </a:r>
          </a:p>
        </p:txBody>
      </p:sp>
      <p:pic>
        <p:nvPicPr>
          <p:cNvPr id="8" name="Picture 8" descr="Folie_US_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016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Rectangle 10"/>
          <p:cNvSpPr>
            <a:spLocks noGrp="1" noChangeArrowheads="1"/>
          </p:cNvSpPr>
          <p:nvPr>
            <p:ph type="ctrTitle" sz="quarter"/>
          </p:nvPr>
        </p:nvSpPr>
        <p:spPr>
          <a:xfrm>
            <a:off x="728663" y="2125663"/>
            <a:ext cx="8264525" cy="1465262"/>
          </a:xfrm>
          <a:ln/>
        </p:spPr>
        <p:txBody>
          <a:bodyPr anchor="ctr"/>
          <a:lstStyle>
            <a:lvl1pPr algn="ctr">
              <a:defRPr/>
            </a:lvl1pPr>
          </a:lstStyle>
          <a:p>
            <a:r>
              <a:rPr lang="de-DE"/>
              <a:t>Titelmasterformat durch Klicken bearbeiten</a:t>
            </a:r>
          </a:p>
        </p:txBody>
      </p:sp>
      <p:sp>
        <p:nvSpPr>
          <p:cNvPr id="101389" name="Rectangle 13"/>
          <p:cNvSpPr>
            <a:spLocks noGrp="1" noChangeArrowheads="1"/>
          </p:cNvSpPr>
          <p:nvPr>
            <p:ph type="subTitle" idx="1"/>
          </p:nvPr>
        </p:nvSpPr>
        <p:spPr>
          <a:xfrm>
            <a:off x="1458913" y="3876675"/>
            <a:ext cx="6804025" cy="1747838"/>
          </a:xfrm>
        </p:spPr>
        <p:txBody>
          <a:bodyPr/>
          <a:lstStyle>
            <a:lvl1pPr marL="0" indent="0" algn="ctr">
              <a:defRPr/>
            </a:lvl1pPr>
          </a:lstStyle>
          <a:p>
            <a:r>
              <a:rPr lang="de-DE"/>
              <a:t>Formatvorlage des Untertitelmasters durch Klicken bearbeiten</a:t>
            </a:r>
          </a:p>
        </p:txBody>
      </p:sp>
      <p:sp>
        <p:nvSpPr>
          <p:cNvPr id="9" name="Rectangle 3"/>
          <p:cNvSpPr>
            <a:spLocks noGrp="1" noChangeArrowheads="1"/>
          </p:cNvSpPr>
          <p:nvPr>
            <p:ph type="dt" sz="half" idx="10"/>
          </p:nvPr>
        </p:nvSpPr>
        <p:spPr bwMode="auto">
          <a:xfrm>
            <a:off x="585788" y="6284913"/>
            <a:ext cx="2268537" cy="474662"/>
          </a:xfrm>
          <a:prstGeom prst="rect">
            <a:avLst/>
          </a:prstGeom>
          <a:ln>
            <a:miter lim="800000"/>
            <a:headEnd/>
            <a:tailEnd/>
          </a:ln>
        </p:spPr>
        <p:txBody>
          <a:bodyPr vert="horz" wrap="square" lIns="90000" tIns="0" rIns="90334" bIns="45167" numCol="1" anchor="t" anchorCtr="0" compatLnSpc="1">
            <a:prstTxWarp prst="textNoShape">
              <a:avLst/>
            </a:prstTxWarp>
          </a:bodyPr>
          <a:lstStyle>
            <a:lvl1pPr eaLnBrk="1" hangingPunct="1">
              <a:spcBef>
                <a:spcPct val="0"/>
              </a:spcBef>
              <a:buClrTx/>
              <a:buFontTx/>
              <a:buNone/>
              <a:defRPr sz="1400">
                <a:solidFill>
                  <a:srgbClr val="808080"/>
                </a:solidFill>
                <a:latin typeface="Arial" charset="0"/>
              </a:defRPr>
            </a:lvl1pPr>
          </a:lstStyle>
          <a:p>
            <a:pPr>
              <a:defRPr/>
            </a:pPr>
            <a:endParaRPr lang="de-DE"/>
          </a:p>
        </p:txBody>
      </p:sp>
      <p:sp>
        <p:nvSpPr>
          <p:cNvPr id="10" name="Rectangle 4"/>
          <p:cNvSpPr>
            <a:spLocks noGrp="1" noChangeArrowheads="1"/>
          </p:cNvSpPr>
          <p:nvPr>
            <p:ph type="ftr" sz="quarter" idx="11"/>
          </p:nvPr>
        </p:nvSpPr>
        <p:spPr bwMode="auto">
          <a:xfrm>
            <a:off x="4632325" y="6284913"/>
            <a:ext cx="4941888" cy="474662"/>
          </a:xfrm>
          <a:prstGeom prst="rect">
            <a:avLst/>
          </a:prstGeom>
          <a:ln>
            <a:miter lim="800000"/>
            <a:headEnd/>
            <a:tailEnd/>
          </a:ln>
        </p:spPr>
        <p:txBody>
          <a:bodyPr vert="horz" wrap="square" lIns="0" tIns="0" rIns="0" bIns="45167" numCol="1" anchor="t" anchorCtr="0" compatLnSpc="1">
            <a:prstTxWarp prst="textNoShape">
              <a:avLst/>
            </a:prstTxWarp>
          </a:bodyPr>
          <a:lstStyle>
            <a:lvl1pPr algn="r" eaLnBrk="1" hangingPunct="1">
              <a:spcBef>
                <a:spcPct val="0"/>
              </a:spcBef>
              <a:buClrTx/>
              <a:buFontTx/>
              <a:buNone/>
              <a:defRPr sz="1400">
                <a:solidFill>
                  <a:srgbClr val="808080"/>
                </a:solidFill>
                <a:latin typeface="Arial" charset="0"/>
              </a:defRPr>
            </a:lvl1pPr>
          </a:lstStyle>
          <a:p>
            <a:pPr>
              <a:defRPr/>
            </a:pPr>
            <a:endParaRPr lang="de-DE"/>
          </a:p>
        </p:txBody>
      </p:sp>
    </p:spTree>
    <p:extLst>
      <p:ext uri="{BB962C8B-B14F-4D97-AF65-F5344CB8AC3E}">
        <p14:creationId xmlns:p14="http://schemas.microsoft.com/office/powerpoint/2010/main" val="131912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2750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8350" y="4395788"/>
            <a:ext cx="8262938" cy="1358900"/>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68350" y="2898775"/>
            <a:ext cx="8262938"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1544420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63575" y="15827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14925" y="15827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5883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923038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113982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85775" y="1531938"/>
            <a:ext cx="42957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85775" y="2170113"/>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938713" y="1531938"/>
            <a:ext cx="42973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938713" y="2170113"/>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424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64655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8935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5775" y="273050"/>
            <a:ext cx="3198813" cy="1158875"/>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85775" y="1431925"/>
            <a:ext cx="31988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54248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000" y="4787900"/>
            <a:ext cx="5834063" cy="5651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05000" y="611188"/>
            <a:ext cx="5834063"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05000" y="5353050"/>
            <a:ext cx="5834063"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789614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21015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26300" y="550863"/>
            <a:ext cx="2187575" cy="55467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63575" y="550863"/>
            <a:ext cx="6410325" cy="55467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47153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Inhaltsplatzhalter 2"/>
          <p:cNvSpPr>
            <a:spLocks noGrp="1"/>
          </p:cNvSpPr>
          <p:nvPr>
            <p:ph sz="half" idx="1"/>
          </p:nvPr>
        </p:nvSpPr>
        <p:spPr>
          <a:xfrm>
            <a:off x="663575" y="1582738"/>
            <a:ext cx="4298950" cy="451485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492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980709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811213" y="550863"/>
            <a:ext cx="8424862" cy="792162"/>
          </a:xfrm>
        </p:spPr>
        <p:txBody>
          <a:bodyPr/>
          <a:lstStyle/>
          <a:p>
            <a:r>
              <a:rPr lang="de-DE"/>
              <a:t>Titelmasterformat durch Klicken bearbeiten</a:t>
            </a:r>
          </a:p>
        </p:txBody>
      </p:sp>
      <p:sp>
        <p:nvSpPr>
          <p:cNvPr id="3" name="Inhaltsplatzhalter 2"/>
          <p:cNvSpPr>
            <a:spLocks noGrp="1"/>
          </p:cNvSpPr>
          <p:nvPr>
            <p:ph sz="quarter" idx="1"/>
          </p:nvPr>
        </p:nvSpPr>
        <p:spPr>
          <a:xfrm>
            <a:off x="66357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6357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114925" y="3916363"/>
            <a:ext cx="4298950" cy="21812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007485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Tabellenplatzhalter 2"/>
          <p:cNvSpPr>
            <a:spLocks noGrp="1"/>
          </p:cNvSpPr>
          <p:nvPr>
            <p:ph type="tbl" idx="1"/>
          </p:nvPr>
        </p:nvSpPr>
        <p:spPr>
          <a:xfrm>
            <a:off x="663575" y="1582738"/>
            <a:ext cx="8750300" cy="4514850"/>
          </a:xfrm>
        </p:spPr>
        <p:txBody>
          <a:bodyPr/>
          <a:lstStyle/>
          <a:p>
            <a:pPr lvl="0"/>
            <a:endParaRPr lang="de-DE" noProof="0"/>
          </a:p>
        </p:txBody>
      </p:sp>
    </p:spTree>
    <p:extLst>
      <p:ext uri="{BB962C8B-B14F-4D97-AF65-F5344CB8AC3E}">
        <p14:creationId xmlns:p14="http://schemas.microsoft.com/office/powerpoint/2010/main" val="1359487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68350" y="4395788"/>
            <a:ext cx="8262938" cy="1358900"/>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68350" y="2898775"/>
            <a:ext cx="8262938"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155835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Textplatzhalter 2"/>
          <p:cNvSpPr>
            <a:spLocks noGrp="1"/>
          </p:cNvSpPr>
          <p:nvPr>
            <p:ph type="body" sz="half" idx="1"/>
          </p:nvPr>
        </p:nvSpPr>
        <p:spPr>
          <a:xfrm>
            <a:off x="66357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1492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9590884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811213" y="550863"/>
            <a:ext cx="8424862" cy="792162"/>
          </a:xfrm>
        </p:spPr>
        <p:txBody>
          <a:bodyPr/>
          <a:lstStyle/>
          <a:p>
            <a:r>
              <a:rPr lang="de-DE"/>
              <a:t>Titelmasterformat durch Klicken bearbeiten</a:t>
            </a:r>
          </a:p>
        </p:txBody>
      </p:sp>
      <p:sp>
        <p:nvSpPr>
          <p:cNvPr id="3" name="Textplatzhalter 2"/>
          <p:cNvSpPr>
            <a:spLocks noGrp="1"/>
          </p:cNvSpPr>
          <p:nvPr>
            <p:ph type="body" sz="half" idx="1"/>
          </p:nvPr>
        </p:nvSpPr>
        <p:spPr>
          <a:xfrm>
            <a:off x="663575" y="1582738"/>
            <a:ext cx="4298950" cy="45148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114925" y="1582738"/>
            <a:ext cx="4298950" cy="2181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114925" y="3916363"/>
            <a:ext cx="4298950" cy="218122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54631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684819"/>
            <a:ext cx="9721850" cy="5157873"/>
          </a:xfrm>
          <a:solidFill>
            <a:schemeClr val="bg1">
              <a:lumMod val="85000"/>
            </a:schemeClr>
          </a:solidFill>
        </p:spPr>
        <p:txBody>
          <a:bodyPr lIns="72000"/>
          <a:lstStyle>
            <a:lvl1pPr marL="0" indent="0">
              <a:buNone/>
              <a:defRPr/>
            </a:lvl1pPr>
          </a:lstStyle>
          <a:p>
            <a:r>
              <a:rPr lang="de-DE"/>
              <a:t>Bild durch Klicken auf Symbol hinzufügen</a:t>
            </a:r>
            <a:endParaRPr lang="en-US" dirty="0"/>
          </a:p>
        </p:txBody>
      </p:sp>
      <p:sp>
        <p:nvSpPr>
          <p:cNvPr id="2" name="Title 1"/>
          <p:cNvSpPr>
            <a:spLocks noGrp="1" noChangeAspect="1"/>
          </p:cNvSpPr>
          <p:nvPr>
            <p:ph type="ctrTitle" hasCustomPrompt="1"/>
          </p:nvPr>
        </p:nvSpPr>
        <p:spPr>
          <a:xfrm>
            <a:off x="4868334" y="1202211"/>
            <a:ext cx="4593000" cy="5170800"/>
          </a:xfrm>
          <a:prstGeom prst="ellipse">
            <a:avLst/>
          </a:prstGeom>
          <a:solidFill>
            <a:schemeClr val="tx1"/>
          </a:solidFill>
        </p:spPr>
        <p:txBody>
          <a:bodyPr wrap="square" lIns="0" tIns="0" rIns="0" bIns="1260000" anchor="b" anchorCtr="0">
            <a:noAutofit/>
          </a:bodyPr>
          <a:lstStyle>
            <a:lvl1pPr marL="0" indent="0" algn="l">
              <a:lnSpc>
                <a:spcPct val="90000"/>
              </a:lnSpc>
              <a:defRPr sz="2679" b="1" baseline="0">
                <a:solidFill>
                  <a:schemeClr val="bg1"/>
                </a:solidFill>
              </a:defRPr>
            </a:lvl1pPr>
          </a:lstStyle>
          <a:p>
            <a:r>
              <a:rPr lang="de-DE" dirty="0"/>
              <a:t>Titel durch Klicken </a:t>
            </a:r>
            <a:br>
              <a:rPr lang="de-DE" dirty="0"/>
            </a:br>
            <a:r>
              <a:rPr lang="de-DE" dirty="0"/>
              <a:t>hinzufügen</a:t>
            </a:r>
          </a:p>
        </p:txBody>
      </p:sp>
      <p:sp>
        <p:nvSpPr>
          <p:cNvPr id="3" name="Subtitle 2"/>
          <p:cNvSpPr>
            <a:spLocks noGrp="1"/>
          </p:cNvSpPr>
          <p:nvPr>
            <p:ph type="subTitle" idx="1"/>
          </p:nvPr>
        </p:nvSpPr>
        <p:spPr>
          <a:xfrm>
            <a:off x="5539391" y="4334854"/>
            <a:ext cx="3445481" cy="512771"/>
          </a:xfrm>
        </p:spPr>
        <p:txBody>
          <a:bodyPr lIns="0" tIns="0" rIns="0" bIns="0">
            <a:normAutofit/>
          </a:bodyPr>
          <a:lstStyle>
            <a:lvl1pPr marL="0" indent="0" algn="l">
              <a:lnSpc>
                <a:spcPct val="100000"/>
              </a:lnSpc>
              <a:buNone/>
              <a:defRPr sz="1148">
                <a:solidFill>
                  <a:schemeClr val="bg1"/>
                </a:solidFill>
              </a:defRPr>
            </a:lvl1pPr>
            <a:lvl2pPr marL="328114" indent="0" algn="ctr">
              <a:buNone/>
              <a:defRPr sz="1435"/>
            </a:lvl2pPr>
            <a:lvl3pPr marL="656228" indent="0" algn="ctr">
              <a:buNone/>
              <a:defRPr sz="1292"/>
            </a:lvl3pPr>
            <a:lvl4pPr marL="984342" indent="0" algn="ctr">
              <a:buNone/>
              <a:defRPr sz="1148"/>
            </a:lvl4pPr>
            <a:lvl5pPr marL="1312457" indent="0" algn="ctr">
              <a:buNone/>
              <a:defRPr sz="1148"/>
            </a:lvl5pPr>
            <a:lvl6pPr marL="1640571" indent="0" algn="ctr">
              <a:buNone/>
              <a:defRPr sz="1148"/>
            </a:lvl6pPr>
            <a:lvl7pPr marL="1968685" indent="0" algn="ctr">
              <a:buNone/>
              <a:defRPr sz="1148"/>
            </a:lvl7pPr>
            <a:lvl8pPr marL="2296799" indent="0" algn="ctr">
              <a:buNone/>
              <a:defRPr sz="1148"/>
            </a:lvl8pPr>
            <a:lvl9pPr marL="2624913" indent="0" algn="ctr">
              <a:buNone/>
              <a:defRPr sz="1148"/>
            </a:lvl9pPr>
          </a:lstStyle>
          <a:p>
            <a:r>
              <a:rPr lang="de-DE"/>
              <a:t>Formatvorlage des Untertitelmasters durch Klicken bearbeiten</a:t>
            </a:r>
            <a:endParaRPr lang="de-DE" dirty="0"/>
          </a:p>
        </p:txBody>
      </p:sp>
      <p:sp>
        <p:nvSpPr>
          <p:cNvPr id="11" name="Textplatzhalter 10"/>
          <p:cNvSpPr>
            <a:spLocks noGrp="1"/>
          </p:cNvSpPr>
          <p:nvPr>
            <p:ph type="body" sz="quarter" idx="11" hasCustomPrompt="1"/>
          </p:nvPr>
        </p:nvSpPr>
        <p:spPr>
          <a:xfrm>
            <a:off x="7863905" y="4877788"/>
            <a:ext cx="1354935" cy="1525386"/>
          </a:xfrm>
          <a:prstGeom prst="ellipse">
            <a:avLst/>
          </a:prstGeom>
          <a:solidFill>
            <a:schemeClr val="bg1"/>
          </a:solidFill>
        </p:spPr>
        <p:txBody>
          <a:bodyPr wrap="none" lIns="0" tIns="0" rIns="0" bIns="0" anchor="ctr">
            <a:noAutofit/>
          </a:bodyPr>
          <a:lstStyle>
            <a:lvl1pPr marL="0" indent="0">
              <a:lnSpc>
                <a:spcPts val="1435"/>
              </a:lnSpc>
              <a:spcBef>
                <a:spcPts val="0"/>
              </a:spcBef>
              <a:buNone/>
              <a:defRPr sz="1148" b="1">
                <a:solidFill>
                  <a:schemeClr val="tx1"/>
                </a:solidFill>
              </a:defRPr>
            </a:lvl1pPr>
          </a:lstStyle>
          <a:p>
            <a:pPr lvl="0"/>
            <a:r>
              <a:rPr lang="de-DE" dirty="0"/>
              <a:t>Vorname </a:t>
            </a:r>
            <a:br>
              <a:rPr lang="de-DE" dirty="0"/>
            </a:br>
            <a:r>
              <a:rPr lang="de-DE" dirty="0"/>
              <a:t>Name</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09" y="412380"/>
            <a:ext cx="2186849" cy="517078"/>
          </a:xfrm>
          <a:prstGeom prst="rect">
            <a:avLst/>
          </a:prstGeom>
        </p:spPr>
      </p:pic>
    </p:spTree>
    <p:extLst>
      <p:ext uri="{BB962C8B-B14F-4D97-AF65-F5344CB8AC3E}">
        <p14:creationId xmlns:p14="http://schemas.microsoft.com/office/powerpoint/2010/main" val="2400533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folie Institute">
    <p:spTree>
      <p:nvGrpSpPr>
        <p:cNvPr id="1" name=""/>
        <p:cNvGrpSpPr/>
        <p:nvPr/>
      </p:nvGrpSpPr>
      <p:grpSpPr>
        <a:xfrm>
          <a:off x="0" y="0"/>
          <a:ext cx="0" cy="0"/>
          <a:chOff x="0" y="0"/>
          <a:chExt cx="0" cy="0"/>
        </a:xfrm>
      </p:grpSpPr>
      <p:sp>
        <p:nvSpPr>
          <p:cNvPr id="7" name="Bildplatzhalter 6"/>
          <p:cNvSpPr>
            <a:spLocks noGrp="1"/>
          </p:cNvSpPr>
          <p:nvPr>
            <p:ph type="pic" sz="quarter" idx="14" hasCustomPrompt="1"/>
          </p:nvPr>
        </p:nvSpPr>
        <p:spPr>
          <a:xfrm>
            <a:off x="7711656" y="6291396"/>
            <a:ext cx="1512288" cy="364829"/>
          </a:xfrm>
        </p:spPr>
        <p:txBody>
          <a:bodyPr/>
          <a:lstStyle>
            <a:lvl1pPr marL="0" indent="0">
              <a:buFontTx/>
              <a:buNone/>
              <a:defRPr sz="1053" baseline="0"/>
            </a:lvl1pPr>
          </a:lstStyle>
          <a:p>
            <a:r>
              <a:rPr lang="de-DE" dirty="0" err="1"/>
              <a:t>Sublogo</a:t>
            </a:r>
            <a:r>
              <a:rPr lang="de-DE" dirty="0"/>
              <a:t> einfügen</a:t>
            </a:r>
          </a:p>
        </p:txBody>
      </p:sp>
      <p:sp>
        <p:nvSpPr>
          <p:cNvPr id="9" name="Bildplatzhalter 8"/>
          <p:cNvSpPr>
            <a:spLocks noGrp="1"/>
          </p:cNvSpPr>
          <p:nvPr>
            <p:ph type="pic" sz="quarter" idx="10"/>
          </p:nvPr>
        </p:nvSpPr>
        <p:spPr>
          <a:xfrm>
            <a:off x="0" y="1684820"/>
            <a:ext cx="9721850" cy="4407060"/>
          </a:xfrm>
          <a:solidFill>
            <a:schemeClr val="bg1">
              <a:lumMod val="85000"/>
            </a:schemeClr>
          </a:solidFill>
        </p:spPr>
        <p:txBody>
          <a:bodyPr lIns="72000"/>
          <a:lstStyle>
            <a:lvl1pPr marL="0" indent="0">
              <a:buNone/>
              <a:defRPr/>
            </a:lvl1pPr>
          </a:lstStyle>
          <a:p>
            <a:r>
              <a:rPr lang="de-DE"/>
              <a:t>Bild durch Klicken auf Symbol hinzufügen</a:t>
            </a:r>
            <a:endParaRPr lang="en-US" dirty="0"/>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09" y="412380"/>
            <a:ext cx="2186849" cy="466851"/>
          </a:xfrm>
          <a:prstGeom prst="rect">
            <a:avLst/>
          </a:prstGeom>
        </p:spPr>
      </p:pic>
      <p:sp>
        <p:nvSpPr>
          <p:cNvPr id="10" name="Textplatzhalter 9"/>
          <p:cNvSpPr>
            <a:spLocks noGrp="1"/>
          </p:cNvSpPr>
          <p:nvPr>
            <p:ph type="body" sz="quarter" idx="13" hasCustomPrompt="1"/>
          </p:nvPr>
        </p:nvSpPr>
        <p:spPr>
          <a:xfrm>
            <a:off x="1012641" y="765778"/>
            <a:ext cx="3787006" cy="578631"/>
          </a:xfrm>
        </p:spPr>
        <p:txBody>
          <a:bodyPr/>
          <a:lstStyle>
            <a:lvl1pPr marL="0" indent="0">
              <a:lnSpc>
                <a:spcPct val="100000"/>
              </a:lnSpc>
              <a:buFontTx/>
              <a:buNone/>
              <a:defRPr sz="1148"/>
            </a:lvl1pPr>
          </a:lstStyle>
          <a:p>
            <a:pPr lvl="0"/>
            <a:r>
              <a:rPr lang="de-DE" dirty="0"/>
              <a:t>Institutsname max. 2-zeilig, bitte hier klicken und überschreiben</a:t>
            </a:r>
          </a:p>
        </p:txBody>
      </p:sp>
      <p:sp>
        <p:nvSpPr>
          <p:cNvPr id="2" name="Title 1"/>
          <p:cNvSpPr>
            <a:spLocks noGrp="1" noChangeAspect="1"/>
          </p:cNvSpPr>
          <p:nvPr>
            <p:ph type="ctrTitle"/>
          </p:nvPr>
        </p:nvSpPr>
        <p:spPr>
          <a:xfrm>
            <a:off x="4799647" y="1344408"/>
            <a:ext cx="4643793" cy="4539713"/>
          </a:xfrm>
          <a:prstGeom prst="ellipse">
            <a:avLst/>
          </a:prstGeom>
          <a:solidFill>
            <a:schemeClr val="accent1"/>
          </a:solidFill>
        </p:spPr>
        <p:txBody>
          <a:bodyPr wrap="none" lIns="0" tIns="0" rIns="0" bIns="1260000" anchor="b" anchorCtr="0">
            <a:noAutofit/>
          </a:bodyPr>
          <a:lstStyle>
            <a:lvl1pPr marL="0" indent="0" algn="l">
              <a:lnSpc>
                <a:spcPct val="90000"/>
              </a:lnSpc>
              <a:defRPr sz="2584" b="1" baseline="0">
                <a:solidFill>
                  <a:schemeClr val="bg1"/>
                </a:solidFill>
              </a:defRPr>
            </a:lvl1pPr>
          </a:lstStyle>
          <a:p>
            <a:endParaRPr lang="de-DE" dirty="0"/>
          </a:p>
        </p:txBody>
      </p:sp>
      <p:sp>
        <p:nvSpPr>
          <p:cNvPr id="3" name="Subtitle 2"/>
          <p:cNvSpPr>
            <a:spLocks noGrp="1"/>
          </p:cNvSpPr>
          <p:nvPr>
            <p:ph type="subTitle" idx="1"/>
          </p:nvPr>
        </p:nvSpPr>
        <p:spPr>
          <a:xfrm>
            <a:off x="5912305" y="3888348"/>
            <a:ext cx="3081677" cy="512771"/>
          </a:xfrm>
        </p:spPr>
        <p:txBody>
          <a:bodyPr lIns="0" tIns="0" rIns="0" bIns="0">
            <a:normAutofit/>
          </a:bodyPr>
          <a:lstStyle>
            <a:lvl1pPr marL="0" indent="0" algn="l">
              <a:lnSpc>
                <a:spcPct val="100000"/>
              </a:lnSpc>
              <a:buNone/>
              <a:defRPr sz="1148" baseline="0">
                <a:solidFill>
                  <a:schemeClr val="bg1"/>
                </a:solidFill>
              </a:defRPr>
            </a:lvl1pPr>
            <a:lvl2pPr marL="328114" indent="0" algn="ctr">
              <a:buNone/>
              <a:defRPr sz="1435"/>
            </a:lvl2pPr>
            <a:lvl3pPr marL="656228" indent="0" algn="ctr">
              <a:buNone/>
              <a:defRPr sz="1292"/>
            </a:lvl3pPr>
            <a:lvl4pPr marL="984342" indent="0" algn="ctr">
              <a:buNone/>
              <a:defRPr sz="1148"/>
            </a:lvl4pPr>
            <a:lvl5pPr marL="1312457" indent="0" algn="ctr">
              <a:buNone/>
              <a:defRPr sz="1148"/>
            </a:lvl5pPr>
            <a:lvl6pPr marL="1640571" indent="0" algn="ctr">
              <a:buNone/>
              <a:defRPr sz="1148"/>
            </a:lvl6pPr>
            <a:lvl7pPr marL="1968685" indent="0" algn="ctr">
              <a:buNone/>
              <a:defRPr sz="1148"/>
            </a:lvl7pPr>
            <a:lvl8pPr marL="2296799" indent="0" algn="ctr">
              <a:buNone/>
              <a:defRPr sz="1148"/>
            </a:lvl8pPr>
            <a:lvl9pPr marL="2624913" indent="0" algn="ctr">
              <a:buNone/>
              <a:defRPr sz="1148"/>
            </a:lvl9pPr>
          </a:lstStyle>
          <a:p>
            <a:endParaRPr lang="de-DE" dirty="0"/>
          </a:p>
        </p:txBody>
      </p:sp>
    </p:spTree>
    <p:extLst>
      <p:ext uri="{BB962C8B-B14F-4D97-AF65-F5344CB8AC3E}">
        <p14:creationId xmlns:p14="http://schemas.microsoft.com/office/powerpoint/2010/main" val="403833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e Placeholder 3"/>
          <p:cNvSpPr>
            <a:spLocks noGrp="1"/>
          </p:cNvSpPr>
          <p:nvPr>
            <p:ph type="dt" sz="half" idx="10"/>
          </p:nvPr>
        </p:nvSpPr>
        <p:spPr/>
        <p:txBody>
          <a:bodyPr/>
          <a:lstStyle/>
          <a:p>
            <a:fld id="{A0262D4F-97CA-4D94-8F6F-8463783E7546}" type="datetimeFigureOut">
              <a:rPr lang="de-DE" smtClean="0"/>
              <a:t>26.08.2024</a:t>
            </a:fld>
            <a:endParaRPr lang="de-DE"/>
          </a:p>
        </p:txBody>
      </p:sp>
      <p:sp>
        <p:nvSpPr>
          <p:cNvPr id="5" name="Footer Placeholder 4"/>
          <p:cNvSpPr>
            <a:spLocks noGrp="1"/>
          </p:cNvSpPr>
          <p:nvPr>
            <p:ph type="ftr" sz="quarter" idx="11"/>
          </p:nvPr>
        </p:nvSpPr>
        <p:spPr/>
        <p:txBody>
          <a:bodyPr/>
          <a:lstStyle/>
          <a:p>
            <a:pPr>
              <a:defRPr/>
            </a:pPr>
            <a:r>
              <a:rPr lang="de-DE"/>
              <a:t>Quelle </a:t>
            </a:r>
          </a:p>
        </p:txBody>
      </p:sp>
      <p:sp>
        <p:nvSpPr>
          <p:cNvPr id="6" name="Slide Number Placeholder 5"/>
          <p:cNvSpPr>
            <a:spLocks noGrp="1"/>
          </p:cNvSpPr>
          <p:nvPr>
            <p:ph type="sldNum" sz="quarter" idx="12"/>
          </p:nvPr>
        </p:nvSpPr>
        <p:spPr/>
        <p:txBody>
          <a:bodyPr/>
          <a:lstStyle/>
          <a:p>
            <a:fld id="{09A3EE9D-A534-4699-97A9-B3B6D568401B}" type="slidenum">
              <a:rPr lang="de-DE" smtClean="0"/>
              <a:t>‹Nr.›</a:t>
            </a:fld>
            <a:endParaRPr lang="de-DE"/>
          </a:p>
        </p:txBody>
      </p:sp>
      <p:sp>
        <p:nvSpPr>
          <p:cNvPr id="8"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9" name="Titel 8"/>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2776308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Kapitel">
    <p:spTree>
      <p:nvGrpSpPr>
        <p:cNvPr id="1" name=""/>
        <p:cNvGrpSpPr/>
        <p:nvPr/>
      </p:nvGrpSpPr>
      <p:grpSpPr>
        <a:xfrm>
          <a:off x="0" y="0"/>
          <a:ext cx="0" cy="0"/>
          <a:chOff x="0" y="0"/>
          <a:chExt cx="0" cy="0"/>
        </a:xfrm>
      </p:grpSpPr>
      <p:sp>
        <p:nvSpPr>
          <p:cNvPr id="7" name="bk object 16"/>
          <p:cNvSpPr/>
          <p:nvPr/>
        </p:nvSpPr>
        <p:spPr>
          <a:xfrm>
            <a:off x="0" y="0"/>
            <a:ext cx="9721850" cy="6840538"/>
          </a:xfrm>
          <a:prstGeom prst="rect">
            <a:avLst/>
          </a:prstGeom>
          <a:blipFill>
            <a:blip r:embed="rId2" cstate="print"/>
            <a:stretch>
              <a:fillRect/>
            </a:stretch>
          </a:blipFill>
        </p:spPr>
        <p:txBody>
          <a:bodyPr wrap="square" lIns="0" tIns="0" rIns="0" bIns="0" rtlCol="0"/>
          <a:lstStyle/>
          <a:p>
            <a:endParaRPr lang="de-DE" sz="1722" dirty="0"/>
          </a:p>
        </p:txBody>
      </p:sp>
      <p:sp>
        <p:nvSpPr>
          <p:cNvPr id="8" name="bk object 17"/>
          <p:cNvSpPr/>
          <p:nvPr/>
        </p:nvSpPr>
        <p:spPr>
          <a:xfrm>
            <a:off x="1360836" y="0"/>
            <a:ext cx="6957873" cy="4699449"/>
          </a:xfrm>
          <a:custGeom>
            <a:avLst/>
            <a:gdLst/>
            <a:ahLst/>
            <a:cxnLst/>
            <a:rect l="l" t="t" r="r" b="b"/>
            <a:pathLst>
              <a:path w="6544309" h="3926204">
                <a:moveTo>
                  <a:pt x="68016" y="0"/>
                </a:moveTo>
                <a:lnTo>
                  <a:pt x="42823" y="123182"/>
                </a:lnTo>
                <a:lnTo>
                  <a:pt x="10846" y="385553"/>
                </a:lnTo>
                <a:lnTo>
                  <a:pt x="0" y="653897"/>
                </a:lnTo>
                <a:lnTo>
                  <a:pt x="10846" y="922242"/>
                </a:lnTo>
                <a:lnTo>
                  <a:pt x="42823" y="1184612"/>
                </a:lnTo>
                <a:lnTo>
                  <a:pt x="95089" y="1440166"/>
                </a:lnTo>
                <a:lnTo>
                  <a:pt x="166802" y="1688062"/>
                </a:lnTo>
                <a:lnTo>
                  <a:pt x="257120" y="1927457"/>
                </a:lnTo>
                <a:lnTo>
                  <a:pt x="365200" y="2157510"/>
                </a:lnTo>
                <a:lnTo>
                  <a:pt x="490201" y="2377378"/>
                </a:lnTo>
                <a:lnTo>
                  <a:pt x="631281" y="2586220"/>
                </a:lnTo>
                <a:lnTo>
                  <a:pt x="787597" y="2783193"/>
                </a:lnTo>
                <a:lnTo>
                  <a:pt x="958308" y="2967456"/>
                </a:lnTo>
                <a:lnTo>
                  <a:pt x="1142571" y="3138167"/>
                </a:lnTo>
                <a:lnTo>
                  <a:pt x="1339545" y="3294482"/>
                </a:lnTo>
                <a:lnTo>
                  <a:pt x="1548387" y="3435561"/>
                </a:lnTo>
                <a:lnTo>
                  <a:pt x="1768256" y="3560562"/>
                </a:lnTo>
                <a:lnTo>
                  <a:pt x="1998308" y="3668642"/>
                </a:lnTo>
                <a:lnTo>
                  <a:pt x="2237703" y="3758959"/>
                </a:lnTo>
                <a:lnTo>
                  <a:pt x="2485598" y="3830671"/>
                </a:lnTo>
                <a:lnTo>
                  <a:pt x="2741151" y="3882937"/>
                </a:lnTo>
                <a:lnTo>
                  <a:pt x="3003520" y="3914914"/>
                </a:lnTo>
                <a:lnTo>
                  <a:pt x="3271862" y="3925760"/>
                </a:lnTo>
                <a:lnTo>
                  <a:pt x="3540207" y="3914914"/>
                </a:lnTo>
                <a:lnTo>
                  <a:pt x="3802577" y="3882937"/>
                </a:lnTo>
                <a:lnTo>
                  <a:pt x="4058131" y="3830671"/>
                </a:lnTo>
                <a:lnTo>
                  <a:pt x="4306027" y="3758959"/>
                </a:lnTo>
                <a:lnTo>
                  <a:pt x="4545422" y="3668642"/>
                </a:lnTo>
                <a:lnTo>
                  <a:pt x="4775475" y="3560562"/>
                </a:lnTo>
                <a:lnTo>
                  <a:pt x="4995343" y="3435561"/>
                </a:lnTo>
                <a:lnTo>
                  <a:pt x="5204185" y="3294482"/>
                </a:lnTo>
                <a:lnTo>
                  <a:pt x="5401159" y="3138167"/>
                </a:lnTo>
                <a:lnTo>
                  <a:pt x="5585421" y="2967456"/>
                </a:lnTo>
                <a:lnTo>
                  <a:pt x="5756132" y="2783193"/>
                </a:lnTo>
                <a:lnTo>
                  <a:pt x="5912448" y="2586220"/>
                </a:lnTo>
                <a:lnTo>
                  <a:pt x="6053527" y="2377378"/>
                </a:lnTo>
                <a:lnTo>
                  <a:pt x="6178527" y="2157510"/>
                </a:lnTo>
                <a:lnTo>
                  <a:pt x="6286607" y="1927457"/>
                </a:lnTo>
                <a:lnTo>
                  <a:pt x="6376924" y="1688062"/>
                </a:lnTo>
                <a:lnTo>
                  <a:pt x="6448637" y="1440166"/>
                </a:lnTo>
                <a:lnTo>
                  <a:pt x="6500902" y="1184612"/>
                </a:lnTo>
                <a:lnTo>
                  <a:pt x="6532879" y="922242"/>
                </a:lnTo>
                <a:lnTo>
                  <a:pt x="6543725" y="653897"/>
                </a:lnTo>
                <a:lnTo>
                  <a:pt x="6532879" y="385553"/>
                </a:lnTo>
                <a:lnTo>
                  <a:pt x="6500902" y="123182"/>
                </a:lnTo>
                <a:lnTo>
                  <a:pt x="6475709" y="0"/>
                </a:lnTo>
                <a:lnTo>
                  <a:pt x="68016" y="0"/>
                </a:lnTo>
              </a:path>
            </a:pathLst>
          </a:custGeom>
          <a:solidFill>
            <a:srgbClr val="FFFFFF"/>
          </a:solidFill>
        </p:spPr>
        <p:txBody>
          <a:bodyPr wrap="square" lIns="0" tIns="0" rIns="0" bIns="0" rtlCol="0"/>
          <a:lstStyle/>
          <a:p>
            <a:endParaRPr lang="de-DE" sz="1722" dirty="0"/>
          </a:p>
        </p:txBody>
      </p:sp>
      <p:sp>
        <p:nvSpPr>
          <p:cNvPr id="2" name="Title 1"/>
          <p:cNvSpPr>
            <a:spLocks noGrp="1"/>
          </p:cNvSpPr>
          <p:nvPr>
            <p:ph type="title"/>
          </p:nvPr>
        </p:nvSpPr>
        <p:spPr>
          <a:xfrm>
            <a:off x="2575908" y="1077250"/>
            <a:ext cx="4378351" cy="1628802"/>
          </a:xfrm>
        </p:spPr>
        <p:txBody>
          <a:bodyPr anchor="t" anchorCtr="0"/>
          <a:lstStyle>
            <a:lvl1pPr>
              <a:defRPr sz="3062"/>
            </a:lvl1pPr>
          </a:lstStyle>
          <a:p>
            <a:r>
              <a:rPr lang="de-DE"/>
              <a:t>Titelmasterformat durch Klicken bearbeiten</a:t>
            </a:r>
            <a:endParaRPr lang="de-DE" dirty="0"/>
          </a:p>
        </p:txBody>
      </p:sp>
      <p:sp>
        <p:nvSpPr>
          <p:cNvPr id="3" name="Text Placeholder 2"/>
          <p:cNvSpPr>
            <a:spLocks noGrp="1"/>
          </p:cNvSpPr>
          <p:nvPr>
            <p:ph type="body" idx="1" hasCustomPrompt="1"/>
          </p:nvPr>
        </p:nvSpPr>
        <p:spPr>
          <a:xfrm>
            <a:off x="2575908" y="753868"/>
            <a:ext cx="4378351" cy="265242"/>
          </a:xfrm>
        </p:spPr>
        <p:txBody>
          <a:bodyPr>
            <a:noAutofit/>
          </a:bodyPr>
          <a:lstStyle>
            <a:lvl1pPr marL="0" indent="0">
              <a:buNone/>
              <a:defRPr sz="1148" baseline="0">
                <a:solidFill>
                  <a:schemeClr val="tx1"/>
                </a:solidFill>
              </a:defRPr>
            </a:lvl1pPr>
            <a:lvl2pPr marL="328114" indent="0">
              <a:buNone/>
              <a:defRPr sz="1435">
                <a:solidFill>
                  <a:schemeClr val="tx1">
                    <a:tint val="75000"/>
                  </a:schemeClr>
                </a:solidFill>
              </a:defRPr>
            </a:lvl2pPr>
            <a:lvl3pPr marL="656228" indent="0">
              <a:buNone/>
              <a:defRPr sz="1292">
                <a:solidFill>
                  <a:schemeClr val="tx1">
                    <a:tint val="75000"/>
                  </a:schemeClr>
                </a:solidFill>
              </a:defRPr>
            </a:lvl3pPr>
            <a:lvl4pPr marL="984342" indent="0">
              <a:buNone/>
              <a:defRPr sz="1148">
                <a:solidFill>
                  <a:schemeClr val="tx1">
                    <a:tint val="75000"/>
                  </a:schemeClr>
                </a:solidFill>
              </a:defRPr>
            </a:lvl4pPr>
            <a:lvl5pPr marL="1312457" indent="0">
              <a:buNone/>
              <a:defRPr sz="1148">
                <a:solidFill>
                  <a:schemeClr val="tx1">
                    <a:tint val="75000"/>
                  </a:schemeClr>
                </a:solidFill>
              </a:defRPr>
            </a:lvl5pPr>
            <a:lvl6pPr marL="1640571" indent="0">
              <a:buNone/>
              <a:defRPr sz="1148">
                <a:solidFill>
                  <a:schemeClr val="tx1">
                    <a:tint val="75000"/>
                  </a:schemeClr>
                </a:solidFill>
              </a:defRPr>
            </a:lvl6pPr>
            <a:lvl7pPr marL="1968685" indent="0">
              <a:buNone/>
              <a:defRPr sz="1148">
                <a:solidFill>
                  <a:schemeClr val="tx1">
                    <a:tint val="75000"/>
                  </a:schemeClr>
                </a:solidFill>
              </a:defRPr>
            </a:lvl7pPr>
            <a:lvl8pPr marL="2296799" indent="0">
              <a:buNone/>
              <a:defRPr sz="1148">
                <a:solidFill>
                  <a:schemeClr val="tx1">
                    <a:tint val="75000"/>
                  </a:schemeClr>
                </a:solidFill>
              </a:defRPr>
            </a:lvl8pPr>
            <a:lvl9pPr marL="2624913" indent="0">
              <a:buNone/>
              <a:defRPr sz="1148">
                <a:solidFill>
                  <a:schemeClr val="tx1">
                    <a:tint val="75000"/>
                  </a:schemeClr>
                </a:solidFill>
              </a:defRPr>
            </a:lvl9pPr>
          </a:lstStyle>
          <a:p>
            <a:pPr lvl="0"/>
            <a:r>
              <a:rPr lang="de-DE" dirty="0"/>
              <a:t>Kapitel</a:t>
            </a:r>
          </a:p>
        </p:txBody>
      </p:sp>
    </p:spTree>
    <p:extLst>
      <p:ext uri="{BB962C8B-B14F-4D97-AF65-F5344CB8AC3E}">
        <p14:creationId xmlns:p14="http://schemas.microsoft.com/office/powerpoint/2010/main" val="33928471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Unterkapite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75907" y="2693125"/>
            <a:ext cx="5875830" cy="1077250"/>
          </a:xfrm>
        </p:spPr>
        <p:txBody>
          <a:bodyPr anchor="t" anchorCtr="0"/>
          <a:lstStyle>
            <a:lvl1pPr>
              <a:defRPr sz="3062">
                <a:solidFill>
                  <a:schemeClr val="bg1"/>
                </a:solidFill>
              </a:defRPr>
            </a:lvl1pPr>
          </a:lstStyle>
          <a:p>
            <a:r>
              <a:rPr lang="de-DE"/>
              <a:t>Titelmasterformat durch Klicken bearbeiten</a:t>
            </a:r>
            <a:endParaRPr lang="de-DE" dirty="0"/>
          </a:p>
        </p:txBody>
      </p:sp>
      <p:sp>
        <p:nvSpPr>
          <p:cNvPr id="3" name="Text Placeholder 2"/>
          <p:cNvSpPr>
            <a:spLocks noGrp="1"/>
          </p:cNvSpPr>
          <p:nvPr>
            <p:ph type="body" idx="1" hasCustomPrompt="1"/>
          </p:nvPr>
        </p:nvSpPr>
        <p:spPr>
          <a:xfrm>
            <a:off x="2575909" y="2326862"/>
            <a:ext cx="3218002" cy="265242"/>
          </a:xfrm>
        </p:spPr>
        <p:txBody>
          <a:bodyPr>
            <a:noAutofit/>
          </a:bodyPr>
          <a:lstStyle>
            <a:lvl1pPr marL="0" indent="0">
              <a:buNone/>
              <a:defRPr sz="1148" baseline="0">
                <a:solidFill>
                  <a:schemeClr val="bg1"/>
                </a:solidFill>
              </a:defRPr>
            </a:lvl1pPr>
            <a:lvl2pPr marL="328114" indent="0">
              <a:buNone/>
              <a:defRPr sz="1435">
                <a:solidFill>
                  <a:schemeClr val="tx1">
                    <a:tint val="75000"/>
                  </a:schemeClr>
                </a:solidFill>
              </a:defRPr>
            </a:lvl2pPr>
            <a:lvl3pPr marL="656228" indent="0">
              <a:buNone/>
              <a:defRPr sz="1292">
                <a:solidFill>
                  <a:schemeClr val="tx1">
                    <a:tint val="75000"/>
                  </a:schemeClr>
                </a:solidFill>
              </a:defRPr>
            </a:lvl3pPr>
            <a:lvl4pPr marL="984342" indent="0">
              <a:buNone/>
              <a:defRPr sz="1148">
                <a:solidFill>
                  <a:schemeClr val="tx1">
                    <a:tint val="75000"/>
                  </a:schemeClr>
                </a:solidFill>
              </a:defRPr>
            </a:lvl4pPr>
            <a:lvl5pPr marL="1312457" indent="0">
              <a:buNone/>
              <a:defRPr sz="1148">
                <a:solidFill>
                  <a:schemeClr val="tx1">
                    <a:tint val="75000"/>
                  </a:schemeClr>
                </a:solidFill>
              </a:defRPr>
            </a:lvl5pPr>
            <a:lvl6pPr marL="1640571" indent="0">
              <a:buNone/>
              <a:defRPr sz="1148">
                <a:solidFill>
                  <a:schemeClr val="tx1">
                    <a:tint val="75000"/>
                  </a:schemeClr>
                </a:solidFill>
              </a:defRPr>
            </a:lvl6pPr>
            <a:lvl7pPr marL="1968685" indent="0">
              <a:buNone/>
              <a:defRPr sz="1148">
                <a:solidFill>
                  <a:schemeClr val="tx1">
                    <a:tint val="75000"/>
                  </a:schemeClr>
                </a:solidFill>
              </a:defRPr>
            </a:lvl7pPr>
            <a:lvl8pPr marL="2296799" indent="0">
              <a:buNone/>
              <a:defRPr sz="1148">
                <a:solidFill>
                  <a:schemeClr val="tx1">
                    <a:tint val="75000"/>
                  </a:schemeClr>
                </a:solidFill>
              </a:defRPr>
            </a:lvl8pPr>
            <a:lvl9pPr marL="2624913" indent="0">
              <a:buNone/>
              <a:defRPr sz="1148">
                <a:solidFill>
                  <a:schemeClr val="tx1">
                    <a:tint val="75000"/>
                  </a:schemeClr>
                </a:solidFill>
              </a:defRPr>
            </a:lvl9pPr>
          </a:lstStyle>
          <a:p>
            <a:pPr lvl="0"/>
            <a:r>
              <a:rPr lang="de-DE" dirty="0"/>
              <a:t>Unterkapitel</a:t>
            </a:r>
          </a:p>
        </p:txBody>
      </p:sp>
    </p:spTree>
    <p:extLst>
      <p:ext uri="{BB962C8B-B14F-4D97-AF65-F5344CB8AC3E}">
        <p14:creationId xmlns:p14="http://schemas.microsoft.com/office/powerpoint/2010/main" val="4138156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Zitat Layou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62D4F-97CA-4D94-8F6F-8463783E7546}" type="datetimeFigureOut">
              <a:rPr lang="de-DE" smtClean="0"/>
              <a:t>26.08.2024</a:t>
            </a:fld>
            <a:endParaRPr lang="de-DE"/>
          </a:p>
        </p:txBody>
      </p:sp>
      <p:sp>
        <p:nvSpPr>
          <p:cNvPr id="3" name="Footer Placeholder 2"/>
          <p:cNvSpPr>
            <a:spLocks noGrp="1"/>
          </p:cNvSpPr>
          <p:nvPr>
            <p:ph type="ftr" sz="quarter" idx="11"/>
          </p:nvPr>
        </p:nvSpPr>
        <p:spPr/>
        <p:txBody>
          <a:bodyPr/>
          <a:lstStyle/>
          <a:p>
            <a:pPr>
              <a:defRPr/>
            </a:pPr>
            <a:r>
              <a:rPr lang="de-DE"/>
              <a:t>Quelle </a:t>
            </a:r>
          </a:p>
        </p:txBody>
      </p:sp>
      <p:sp>
        <p:nvSpPr>
          <p:cNvPr id="4" name="Slide Number Placeholder 3"/>
          <p:cNvSpPr>
            <a:spLocks noGrp="1"/>
          </p:cNvSpPr>
          <p:nvPr>
            <p:ph type="sldNum" sz="quarter" idx="12"/>
          </p:nvPr>
        </p:nvSpPr>
        <p:spPr/>
        <p:txBody>
          <a:bodyPr/>
          <a:lstStyle/>
          <a:p>
            <a:fld id="{09A3EE9D-A534-4699-97A9-B3B6D568401B}" type="slidenum">
              <a:rPr lang="de-DE" smtClean="0"/>
              <a:t>‹Nr.›</a:t>
            </a:fld>
            <a:endParaRPr lang="de-DE"/>
          </a:p>
        </p:txBody>
      </p:sp>
      <p:sp>
        <p:nvSpPr>
          <p:cNvPr id="5" name="object 2"/>
          <p:cNvSpPr/>
          <p:nvPr/>
        </p:nvSpPr>
        <p:spPr>
          <a:xfrm>
            <a:off x="436068" y="-109412"/>
            <a:ext cx="7653255" cy="5740732"/>
          </a:xfrm>
          <a:custGeom>
            <a:avLst/>
            <a:gdLst/>
            <a:ahLst/>
            <a:cxnLst/>
            <a:rect l="l" t="t" r="r" b="b"/>
            <a:pathLst>
              <a:path w="7198359" h="4796155">
                <a:moveTo>
                  <a:pt x="6992384" y="0"/>
                </a:moveTo>
                <a:lnTo>
                  <a:pt x="205721" y="0"/>
                </a:lnTo>
                <a:lnTo>
                  <a:pt x="183482" y="58947"/>
                </a:lnTo>
                <a:lnTo>
                  <a:pt x="104598" y="331632"/>
                </a:lnTo>
                <a:lnTo>
                  <a:pt x="47105" y="612741"/>
                </a:lnTo>
                <a:lnTo>
                  <a:pt x="11930" y="901348"/>
                </a:lnTo>
                <a:lnTo>
                  <a:pt x="0" y="1196526"/>
                </a:lnTo>
                <a:lnTo>
                  <a:pt x="11930" y="1491704"/>
                </a:lnTo>
                <a:lnTo>
                  <a:pt x="47105" y="1780311"/>
                </a:lnTo>
                <a:lnTo>
                  <a:pt x="104598" y="2061420"/>
                </a:lnTo>
                <a:lnTo>
                  <a:pt x="183482" y="2334105"/>
                </a:lnTo>
                <a:lnTo>
                  <a:pt x="282831" y="2597440"/>
                </a:lnTo>
                <a:lnTo>
                  <a:pt x="401719" y="2850498"/>
                </a:lnTo>
                <a:lnTo>
                  <a:pt x="539220" y="3092354"/>
                </a:lnTo>
                <a:lnTo>
                  <a:pt x="694408" y="3322080"/>
                </a:lnTo>
                <a:lnTo>
                  <a:pt x="866356" y="3538751"/>
                </a:lnTo>
                <a:lnTo>
                  <a:pt x="1054138" y="3741441"/>
                </a:lnTo>
                <a:lnTo>
                  <a:pt x="1256827" y="3929223"/>
                </a:lnTo>
                <a:lnTo>
                  <a:pt x="1473498" y="4101171"/>
                </a:lnTo>
                <a:lnTo>
                  <a:pt x="1703225" y="4256358"/>
                </a:lnTo>
                <a:lnTo>
                  <a:pt x="1945080" y="4393859"/>
                </a:lnTo>
                <a:lnTo>
                  <a:pt x="2198139" y="4512748"/>
                </a:lnTo>
                <a:lnTo>
                  <a:pt x="2461473" y="4612097"/>
                </a:lnTo>
                <a:lnTo>
                  <a:pt x="2734158" y="4690981"/>
                </a:lnTo>
                <a:lnTo>
                  <a:pt x="3015267" y="4748474"/>
                </a:lnTo>
                <a:lnTo>
                  <a:pt x="3303874" y="4783648"/>
                </a:lnTo>
                <a:lnTo>
                  <a:pt x="3599053" y="4795579"/>
                </a:lnTo>
                <a:lnTo>
                  <a:pt x="3894231" y="4783648"/>
                </a:lnTo>
                <a:lnTo>
                  <a:pt x="4182838" y="4748474"/>
                </a:lnTo>
                <a:lnTo>
                  <a:pt x="4463947" y="4690981"/>
                </a:lnTo>
                <a:lnTo>
                  <a:pt x="4736632" y="4612097"/>
                </a:lnTo>
                <a:lnTo>
                  <a:pt x="4999966" y="4512748"/>
                </a:lnTo>
                <a:lnTo>
                  <a:pt x="5253025" y="4393859"/>
                </a:lnTo>
                <a:lnTo>
                  <a:pt x="5494880" y="4256358"/>
                </a:lnTo>
                <a:lnTo>
                  <a:pt x="5724607" y="4101171"/>
                </a:lnTo>
                <a:lnTo>
                  <a:pt x="5941278" y="3929223"/>
                </a:lnTo>
                <a:lnTo>
                  <a:pt x="6143967" y="3741441"/>
                </a:lnTo>
                <a:lnTo>
                  <a:pt x="6331749" y="3538751"/>
                </a:lnTo>
                <a:lnTo>
                  <a:pt x="6503697" y="3322080"/>
                </a:lnTo>
                <a:lnTo>
                  <a:pt x="6658885" y="3092354"/>
                </a:lnTo>
                <a:lnTo>
                  <a:pt x="6796386" y="2850498"/>
                </a:lnTo>
                <a:lnTo>
                  <a:pt x="6915274" y="2597440"/>
                </a:lnTo>
                <a:lnTo>
                  <a:pt x="7014623" y="2334105"/>
                </a:lnTo>
                <a:lnTo>
                  <a:pt x="7093507" y="2061420"/>
                </a:lnTo>
                <a:lnTo>
                  <a:pt x="7151000" y="1780311"/>
                </a:lnTo>
                <a:lnTo>
                  <a:pt x="7186175" y="1491704"/>
                </a:lnTo>
                <a:lnTo>
                  <a:pt x="7198106" y="1196526"/>
                </a:lnTo>
                <a:lnTo>
                  <a:pt x="7186175" y="901348"/>
                </a:lnTo>
                <a:lnTo>
                  <a:pt x="7151000" y="612741"/>
                </a:lnTo>
                <a:lnTo>
                  <a:pt x="7093507" y="331632"/>
                </a:lnTo>
                <a:lnTo>
                  <a:pt x="7014623" y="58947"/>
                </a:lnTo>
                <a:lnTo>
                  <a:pt x="6992384" y="0"/>
                </a:lnTo>
                <a:close/>
              </a:path>
            </a:pathLst>
          </a:custGeom>
          <a:solidFill>
            <a:srgbClr val="323232"/>
          </a:solidFill>
        </p:spPr>
        <p:txBody>
          <a:bodyPr wrap="square" lIns="0" tIns="0" rIns="0" bIns="0" rtlCol="0"/>
          <a:lstStyle/>
          <a:p>
            <a:pPr>
              <a:lnSpc>
                <a:spcPct val="120000"/>
              </a:lnSpc>
            </a:pPr>
            <a:endParaRPr lang="de-DE" sz="1722" dirty="0"/>
          </a:p>
        </p:txBody>
      </p:sp>
      <p:sp>
        <p:nvSpPr>
          <p:cNvPr id="6" name="object 3"/>
          <p:cNvSpPr/>
          <p:nvPr/>
        </p:nvSpPr>
        <p:spPr>
          <a:xfrm>
            <a:off x="5910684" y="3639192"/>
            <a:ext cx="2178639" cy="2452713"/>
          </a:xfrm>
          <a:custGeom>
            <a:avLst/>
            <a:gdLst/>
            <a:ahLst/>
            <a:cxnLst/>
            <a:rect l="l" t="t" r="r" b="b"/>
            <a:pathLst>
              <a:path w="2049145" h="2049145">
                <a:moveTo>
                  <a:pt x="1024432" y="0"/>
                </a:moveTo>
                <a:lnTo>
                  <a:pt x="940414" y="3395"/>
                </a:lnTo>
                <a:lnTo>
                  <a:pt x="858266" y="13407"/>
                </a:lnTo>
                <a:lnTo>
                  <a:pt x="778251" y="29772"/>
                </a:lnTo>
                <a:lnTo>
                  <a:pt x="700635" y="52225"/>
                </a:lnTo>
                <a:lnTo>
                  <a:pt x="625679" y="80504"/>
                </a:lnTo>
                <a:lnTo>
                  <a:pt x="553649" y="114344"/>
                </a:lnTo>
                <a:lnTo>
                  <a:pt x="484808" y="153482"/>
                </a:lnTo>
                <a:lnTo>
                  <a:pt x="419418" y="197654"/>
                </a:lnTo>
                <a:lnTo>
                  <a:pt x="357745" y="246597"/>
                </a:lnTo>
                <a:lnTo>
                  <a:pt x="300051" y="300047"/>
                </a:lnTo>
                <a:lnTo>
                  <a:pt x="246601" y="357740"/>
                </a:lnTo>
                <a:lnTo>
                  <a:pt x="197657" y="419413"/>
                </a:lnTo>
                <a:lnTo>
                  <a:pt x="153485" y="484802"/>
                </a:lnTo>
                <a:lnTo>
                  <a:pt x="114346" y="553644"/>
                </a:lnTo>
                <a:lnTo>
                  <a:pt x="80505" y="625674"/>
                </a:lnTo>
                <a:lnTo>
                  <a:pt x="52226" y="700630"/>
                </a:lnTo>
                <a:lnTo>
                  <a:pt x="29773" y="778247"/>
                </a:lnTo>
                <a:lnTo>
                  <a:pt x="13408" y="858262"/>
                </a:lnTo>
                <a:lnTo>
                  <a:pt x="3396" y="940412"/>
                </a:lnTo>
                <a:lnTo>
                  <a:pt x="0" y="1024432"/>
                </a:lnTo>
                <a:lnTo>
                  <a:pt x="3396" y="1108453"/>
                </a:lnTo>
                <a:lnTo>
                  <a:pt x="13408" y="1190602"/>
                </a:lnTo>
                <a:lnTo>
                  <a:pt x="29773" y="1270617"/>
                </a:lnTo>
                <a:lnTo>
                  <a:pt x="52226" y="1348235"/>
                </a:lnTo>
                <a:lnTo>
                  <a:pt x="80505" y="1423190"/>
                </a:lnTo>
                <a:lnTo>
                  <a:pt x="114346" y="1495221"/>
                </a:lnTo>
                <a:lnTo>
                  <a:pt x="153485" y="1564063"/>
                </a:lnTo>
                <a:lnTo>
                  <a:pt x="197657" y="1629452"/>
                </a:lnTo>
                <a:lnTo>
                  <a:pt x="246601" y="1691125"/>
                </a:lnTo>
                <a:lnTo>
                  <a:pt x="300051" y="1748818"/>
                </a:lnTo>
                <a:lnTo>
                  <a:pt x="357745" y="1802268"/>
                </a:lnTo>
                <a:lnTo>
                  <a:pt x="419418" y="1851211"/>
                </a:lnTo>
                <a:lnTo>
                  <a:pt x="484808" y="1895383"/>
                </a:lnTo>
                <a:lnTo>
                  <a:pt x="553649" y="1934521"/>
                </a:lnTo>
                <a:lnTo>
                  <a:pt x="625679" y="1968361"/>
                </a:lnTo>
                <a:lnTo>
                  <a:pt x="700635" y="1996639"/>
                </a:lnTo>
                <a:lnTo>
                  <a:pt x="778251" y="2019093"/>
                </a:lnTo>
                <a:lnTo>
                  <a:pt x="858266" y="2035457"/>
                </a:lnTo>
                <a:lnTo>
                  <a:pt x="940414" y="2045469"/>
                </a:lnTo>
                <a:lnTo>
                  <a:pt x="1024432" y="2048865"/>
                </a:lnTo>
                <a:lnTo>
                  <a:pt x="1108453" y="2045469"/>
                </a:lnTo>
                <a:lnTo>
                  <a:pt x="1190602" y="2035457"/>
                </a:lnTo>
                <a:lnTo>
                  <a:pt x="1270617" y="2019093"/>
                </a:lnTo>
                <a:lnTo>
                  <a:pt x="1348235" y="1996639"/>
                </a:lnTo>
                <a:lnTo>
                  <a:pt x="1423190" y="1968361"/>
                </a:lnTo>
                <a:lnTo>
                  <a:pt x="1495221" y="1934521"/>
                </a:lnTo>
                <a:lnTo>
                  <a:pt x="1564063" y="1895383"/>
                </a:lnTo>
                <a:lnTo>
                  <a:pt x="1629452" y="1851211"/>
                </a:lnTo>
                <a:lnTo>
                  <a:pt x="1691125" y="1802268"/>
                </a:lnTo>
                <a:lnTo>
                  <a:pt x="1748818" y="1748818"/>
                </a:lnTo>
                <a:lnTo>
                  <a:pt x="1802268" y="1691125"/>
                </a:lnTo>
                <a:lnTo>
                  <a:pt x="1851211" y="1629452"/>
                </a:lnTo>
                <a:lnTo>
                  <a:pt x="1895383" y="1564063"/>
                </a:lnTo>
                <a:lnTo>
                  <a:pt x="1934521" y="1495221"/>
                </a:lnTo>
                <a:lnTo>
                  <a:pt x="1968361" y="1423190"/>
                </a:lnTo>
                <a:lnTo>
                  <a:pt x="1996639" y="1348235"/>
                </a:lnTo>
                <a:lnTo>
                  <a:pt x="2019093" y="1270617"/>
                </a:lnTo>
                <a:lnTo>
                  <a:pt x="2035457" y="1190602"/>
                </a:lnTo>
                <a:lnTo>
                  <a:pt x="2045469" y="1108453"/>
                </a:lnTo>
                <a:lnTo>
                  <a:pt x="2048865" y="1024432"/>
                </a:lnTo>
                <a:lnTo>
                  <a:pt x="2045469" y="940412"/>
                </a:lnTo>
                <a:lnTo>
                  <a:pt x="2035457" y="858262"/>
                </a:lnTo>
                <a:lnTo>
                  <a:pt x="2019093" y="778247"/>
                </a:lnTo>
                <a:lnTo>
                  <a:pt x="1996639" y="700630"/>
                </a:lnTo>
                <a:lnTo>
                  <a:pt x="1968361" y="625674"/>
                </a:lnTo>
                <a:lnTo>
                  <a:pt x="1934521" y="553644"/>
                </a:lnTo>
                <a:lnTo>
                  <a:pt x="1895383" y="484802"/>
                </a:lnTo>
                <a:lnTo>
                  <a:pt x="1851211" y="419413"/>
                </a:lnTo>
                <a:lnTo>
                  <a:pt x="1802268" y="357740"/>
                </a:lnTo>
                <a:lnTo>
                  <a:pt x="1748818" y="300047"/>
                </a:lnTo>
                <a:lnTo>
                  <a:pt x="1691125" y="246597"/>
                </a:lnTo>
                <a:lnTo>
                  <a:pt x="1629452" y="197654"/>
                </a:lnTo>
                <a:lnTo>
                  <a:pt x="1564063" y="153482"/>
                </a:lnTo>
                <a:lnTo>
                  <a:pt x="1495221" y="114344"/>
                </a:lnTo>
                <a:lnTo>
                  <a:pt x="1423190" y="80504"/>
                </a:lnTo>
                <a:lnTo>
                  <a:pt x="1348235" y="52225"/>
                </a:lnTo>
                <a:lnTo>
                  <a:pt x="1270617" y="29772"/>
                </a:lnTo>
                <a:lnTo>
                  <a:pt x="1190602" y="13407"/>
                </a:lnTo>
                <a:lnTo>
                  <a:pt x="1108453" y="3395"/>
                </a:lnTo>
                <a:lnTo>
                  <a:pt x="1024432" y="0"/>
                </a:lnTo>
                <a:close/>
              </a:path>
            </a:pathLst>
          </a:custGeom>
          <a:solidFill>
            <a:srgbClr val="FFFFFF"/>
          </a:solidFill>
        </p:spPr>
        <p:txBody>
          <a:bodyPr wrap="square" lIns="0" tIns="0" rIns="0" bIns="0" rtlCol="0"/>
          <a:lstStyle/>
          <a:p>
            <a:endParaRPr lang="de-DE" sz="1722" dirty="0"/>
          </a:p>
        </p:txBody>
      </p:sp>
      <p:sp>
        <p:nvSpPr>
          <p:cNvPr id="7" name="object 8"/>
          <p:cNvSpPr txBox="1"/>
          <p:nvPr/>
        </p:nvSpPr>
        <p:spPr>
          <a:xfrm>
            <a:off x="6280517" y="1945899"/>
            <a:ext cx="1377262" cy="2929224"/>
          </a:xfrm>
          <a:prstGeom prst="rect">
            <a:avLst/>
          </a:prstGeom>
        </p:spPr>
        <p:txBody>
          <a:bodyPr vert="horz" wrap="square" lIns="0" tIns="0" rIns="0" bIns="0" rtlCol="0">
            <a:spAutoFit/>
          </a:bodyPr>
          <a:lstStyle/>
          <a:p>
            <a:pPr marL="12152">
              <a:lnSpc>
                <a:spcPts val="22865"/>
              </a:lnSpc>
            </a:pPr>
            <a:r>
              <a:rPr lang="de-DE" sz="19138" b="1" dirty="0">
                <a:solidFill>
                  <a:srgbClr val="BFBFBF"/>
                </a:solidFill>
                <a:latin typeface="Arial"/>
                <a:cs typeface="Arial"/>
              </a:rPr>
              <a:t>„</a:t>
            </a:r>
            <a:endParaRPr lang="de-DE" sz="19138" dirty="0">
              <a:latin typeface="Arial"/>
              <a:cs typeface="Arial"/>
            </a:endParaRPr>
          </a:p>
        </p:txBody>
      </p:sp>
      <p:sp>
        <p:nvSpPr>
          <p:cNvPr id="9" name="Textplatzhalter 8"/>
          <p:cNvSpPr>
            <a:spLocks noGrp="1"/>
          </p:cNvSpPr>
          <p:nvPr>
            <p:ph type="body" sz="quarter" idx="13" hasCustomPrompt="1"/>
          </p:nvPr>
        </p:nvSpPr>
        <p:spPr>
          <a:xfrm>
            <a:off x="1802752" y="1120341"/>
            <a:ext cx="5140148" cy="2217071"/>
          </a:xfrm>
        </p:spPr>
        <p:txBody>
          <a:bodyPr anchor="b" anchorCtr="0"/>
          <a:lstStyle>
            <a:lvl1pPr marL="0" indent="0">
              <a:lnSpc>
                <a:spcPct val="90000"/>
              </a:lnSpc>
              <a:spcBef>
                <a:spcPts val="0"/>
              </a:spcBef>
              <a:buNone/>
              <a:defRPr sz="3062" b="1" baseline="0">
                <a:solidFill>
                  <a:schemeClr val="bg1"/>
                </a:solidFill>
              </a:defRPr>
            </a:lvl1pPr>
            <a:lvl2pPr>
              <a:defRPr sz="3253" b="1">
                <a:solidFill>
                  <a:schemeClr val="bg1"/>
                </a:solidFill>
              </a:defRPr>
            </a:lvl2pPr>
            <a:lvl3pPr>
              <a:defRPr sz="3253" b="1">
                <a:solidFill>
                  <a:schemeClr val="bg1"/>
                </a:solidFill>
              </a:defRPr>
            </a:lvl3pPr>
            <a:lvl4pPr>
              <a:defRPr sz="3253" b="1">
                <a:solidFill>
                  <a:schemeClr val="bg1"/>
                </a:solidFill>
              </a:defRPr>
            </a:lvl4pPr>
            <a:lvl5pPr>
              <a:defRPr sz="3253" b="1">
                <a:solidFill>
                  <a:schemeClr val="bg1"/>
                </a:solidFill>
              </a:defRPr>
            </a:lvl5pPr>
          </a:lstStyle>
          <a:p>
            <a:pPr lvl="0"/>
            <a:r>
              <a:rPr lang="de-DE" dirty="0"/>
              <a:t>Zitat durch Klicken hinzufügen</a:t>
            </a:r>
          </a:p>
        </p:txBody>
      </p:sp>
      <p:sp>
        <p:nvSpPr>
          <p:cNvPr id="11" name="Textplatzhalter 10"/>
          <p:cNvSpPr>
            <a:spLocks noGrp="1"/>
          </p:cNvSpPr>
          <p:nvPr>
            <p:ph type="body" sz="quarter" idx="14" hasCustomPrompt="1"/>
          </p:nvPr>
        </p:nvSpPr>
        <p:spPr>
          <a:xfrm>
            <a:off x="1802754" y="3619561"/>
            <a:ext cx="4046222" cy="555375"/>
          </a:xfrm>
        </p:spPr>
        <p:txBody>
          <a:bodyPr/>
          <a:lstStyle>
            <a:lvl1pPr marL="0" indent="0">
              <a:spcBef>
                <a:spcPts val="0"/>
              </a:spcBef>
              <a:buNone/>
              <a:defRPr sz="1148" b="1">
                <a:solidFill>
                  <a:schemeClr val="bg1"/>
                </a:solidFill>
              </a:defRPr>
            </a:lvl1pPr>
          </a:lstStyle>
          <a:p>
            <a:pPr lvl="0"/>
            <a:r>
              <a:rPr lang="de-DE" dirty="0"/>
              <a:t>Name</a:t>
            </a:r>
          </a:p>
        </p:txBody>
      </p:sp>
    </p:spTree>
    <p:extLst>
      <p:ext uri="{BB962C8B-B14F-4D97-AF65-F5344CB8AC3E}">
        <p14:creationId xmlns:p14="http://schemas.microsoft.com/office/powerpoint/2010/main" val="6670176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7575" y="1911550"/>
            <a:ext cx="4210250" cy="418032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Content Placeholder 3"/>
          <p:cNvSpPr>
            <a:spLocks noGrp="1"/>
          </p:cNvSpPr>
          <p:nvPr>
            <p:ph sz="half" idx="2"/>
          </p:nvPr>
        </p:nvSpPr>
        <p:spPr>
          <a:xfrm>
            <a:off x="5013693" y="1911550"/>
            <a:ext cx="4210250" cy="417973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p:cNvSpPr>
            <a:spLocks noGrp="1"/>
          </p:cNvSpPr>
          <p:nvPr>
            <p:ph type="dt" sz="half" idx="10"/>
          </p:nvPr>
        </p:nvSpPr>
        <p:spPr/>
        <p:txBody>
          <a:bodyPr/>
          <a:lstStyle/>
          <a:p>
            <a:fld id="{A0262D4F-97CA-4D94-8F6F-8463783E7546}" type="datetimeFigureOut">
              <a:rPr lang="de-DE" smtClean="0"/>
              <a:t>26.08.2024</a:t>
            </a:fld>
            <a:endParaRPr lang="de-DE"/>
          </a:p>
        </p:txBody>
      </p:sp>
      <p:sp>
        <p:nvSpPr>
          <p:cNvPr id="6" name="Footer Placeholder 5"/>
          <p:cNvSpPr>
            <a:spLocks noGrp="1"/>
          </p:cNvSpPr>
          <p:nvPr>
            <p:ph type="ftr" sz="quarter" idx="11"/>
          </p:nvPr>
        </p:nvSpPr>
        <p:spPr/>
        <p:txBody>
          <a:bodyPr/>
          <a:lstStyle/>
          <a:p>
            <a:pPr>
              <a:defRPr/>
            </a:pPr>
            <a:r>
              <a:rPr lang="de-DE"/>
              <a:t>Quelle </a:t>
            </a:r>
          </a:p>
        </p:txBody>
      </p:sp>
      <p:sp>
        <p:nvSpPr>
          <p:cNvPr id="7" name="Slide Number Placeholder 6"/>
          <p:cNvSpPr>
            <a:spLocks noGrp="1"/>
          </p:cNvSpPr>
          <p:nvPr>
            <p:ph type="sldNum" sz="quarter" idx="12"/>
          </p:nvPr>
        </p:nvSpPr>
        <p:spPr/>
        <p:txBody>
          <a:bodyPr/>
          <a:lstStyle/>
          <a:p>
            <a:fld id="{09A3EE9D-A534-4699-97A9-B3B6D568401B}" type="slidenum">
              <a:rPr lang="de-DE" smtClean="0"/>
              <a:t>‹Nr.›</a:t>
            </a:fld>
            <a:endParaRPr lang="de-DE"/>
          </a:p>
        </p:txBody>
      </p:sp>
      <p:sp>
        <p:nvSpPr>
          <p:cNvPr id="8"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10" name="Titel 9"/>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42489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7575" y="1911551"/>
            <a:ext cx="4210250" cy="286247"/>
          </a:xfrm>
        </p:spPr>
        <p:txBody>
          <a:bodyPr anchor="b"/>
          <a:lstStyle>
            <a:lvl1pPr marL="0" indent="0">
              <a:buNone/>
              <a:defRPr sz="1340" b="0" cap="all" baseline="0">
                <a:solidFill>
                  <a:schemeClr val="accent1"/>
                </a:solidFill>
              </a:defRPr>
            </a:lvl1pPr>
            <a:lvl2pPr marL="328114" indent="0">
              <a:buNone/>
              <a:defRPr sz="1435" b="1"/>
            </a:lvl2pPr>
            <a:lvl3pPr marL="656228" indent="0">
              <a:buNone/>
              <a:defRPr sz="1292" b="1"/>
            </a:lvl3pPr>
            <a:lvl4pPr marL="984342" indent="0">
              <a:buNone/>
              <a:defRPr sz="1148" b="1"/>
            </a:lvl4pPr>
            <a:lvl5pPr marL="1312457" indent="0">
              <a:buNone/>
              <a:defRPr sz="1148" b="1"/>
            </a:lvl5pPr>
            <a:lvl6pPr marL="1640571" indent="0">
              <a:buNone/>
              <a:defRPr sz="1148" b="1"/>
            </a:lvl6pPr>
            <a:lvl7pPr marL="1968685" indent="0">
              <a:buNone/>
              <a:defRPr sz="1148" b="1"/>
            </a:lvl7pPr>
            <a:lvl8pPr marL="2296799" indent="0">
              <a:buNone/>
              <a:defRPr sz="1148" b="1"/>
            </a:lvl8pPr>
            <a:lvl9pPr marL="2624913" indent="0">
              <a:buNone/>
              <a:defRPr sz="1148" b="1"/>
            </a:lvl9pPr>
          </a:lstStyle>
          <a:p>
            <a:pPr lvl="0"/>
            <a:r>
              <a:rPr lang="de-DE"/>
              <a:t>Textmasterformat bearbeiten</a:t>
            </a:r>
          </a:p>
        </p:txBody>
      </p:sp>
      <p:sp>
        <p:nvSpPr>
          <p:cNvPr id="4" name="Content Placeholder 3"/>
          <p:cNvSpPr>
            <a:spLocks noGrp="1"/>
          </p:cNvSpPr>
          <p:nvPr>
            <p:ph sz="half" idx="2"/>
          </p:nvPr>
        </p:nvSpPr>
        <p:spPr>
          <a:xfrm>
            <a:off x="497575" y="2286065"/>
            <a:ext cx="4210250" cy="38058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e Placeholder 6"/>
          <p:cNvSpPr>
            <a:spLocks noGrp="1"/>
          </p:cNvSpPr>
          <p:nvPr>
            <p:ph type="dt" sz="half" idx="10"/>
          </p:nvPr>
        </p:nvSpPr>
        <p:spPr/>
        <p:txBody>
          <a:bodyPr/>
          <a:lstStyle/>
          <a:p>
            <a:fld id="{A0262D4F-97CA-4D94-8F6F-8463783E7546}" type="datetimeFigureOut">
              <a:rPr lang="de-DE" smtClean="0"/>
              <a:t>26.08.2024</a:t>
            </a:fld>
            <a:endParaRPr lang="de-DE"/>
          </a:p>
        </p:txBody>
      </p:sp>
      <p:sp>
        <p:nvSpPr>
          <p:cNvPr id="8" name="Footer Placeholder 7"/>
          <p:cNvSpPr>
            <a:spLocks noGrp="1"/>
          </p:cNvSpPr>
          <p:nvPr>
            <p:ph type="ftr" sz="quarter" idx="11"/>
          </p:nvPr>
        </p:nvSpPr>
        <p:spPr/>
        <p:txBody>
          <a:bodyPr/>
          <a:lstStyle/>
          <a:p>
            <a:pPr>
              <a:defRPr/>
            </a:pPr>
            <a:r>
              <a:rPr lang="de-DE"/>
              <a:t>Quelle </a:t>
            </a:r>
          </a:p>
        </p:txBody>
      </p:sp>
      <p:sp>
        <p:nvSpPr>
          <p:cNvPr id="9" name="Slide Number Placeholder 8"/>
          <p:cNvSpPr>
            <a:spLocks noGrp="1"/>
          </p:cNvSpPr>
          <p:nvPr>
            <p:ph type="sldNum" sz="quarter" idx="12"/>
          </p:nvPr>
        </p:nvSpPr>
        <p:spPr/>
        <p:txBody>
          <a:bodyPr/>
          <a:lstStyle/>
          <a:p>
            <a:fld id="{09A3EE9D-A534-4699-97A9-B3B6D568401B}" type="slidenum">
              <a:rPr lang="de-DE" smtClean="0"/>
              <a:t>‹Nr.›</a:t>
            </a:fld>
            <a:endParaRPr lang="de-DE"/>
          </a:p>
        </p:txBody>
      </p:sp>
      <p:sp>
        <p:nvSpPr>
          <p:cNvPr id="11"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14" name="Text Placeholder 2"/>
          <p:cNvSpPr>
            <a:spLocks noGrp="1"/>
          </p:cNvSpPr>
          <p:nvPr>
            <p:ph type="body" idx="14"/>
          </p:nvPr>
        </p:nvSpPr>
        <p:spPr>
          <a:xfrm>
            <a:off x="5013693" y="1911551"/>
            <a:ext cx="4210250" cy="286247"/>
          </a:xfrm>
        </p:spPr>
        <p:txBody>
          <a:bodyPr anchor="b"/>
          <a:lstStyle>
            <a:lvl1pPr marL="0" indent="0">
              <a:buNone/>
              <a:defRPr sz="1340" b="0" cap="all" baseline="0">
                <a:solidFill>
                  <a:schemeClr val="accent1"/>
                </a:solidFill>
              </a:defRPr>
            </a:lvl1pPr>
            <a:lvl2pPr marL="328114" indent="0">
              <a:buNone/>
              <a:defRPr sz="1435" b="1"/>
            </a:lvl2pPr>
            <a:lvl3pPr marL="656228" indent="0">
              <a:buNone/>
              <a:defRPr sz="1292" b="1"/>
            </a:lvl3pPr>
            <a:lvl4pPr marL="984342" indent="0">
              <a:buNone/>
              <a:defRPr sz="1148" b="1"/>
            </a:lvl4pPr>
            <a:lvl5pPr marL="1312457" indent="0">
              <a:buNone/>
              <a:defRPr sz="1148" b="1"/>
            </a:lvl5pPr>
            <a:lvl6pPr marL="1640571" indent="0">
              <a:buNone/>
              <a:defRPr sz="1148" b="1"/>
            </a:lvl6pPr>
            <a:lvl7pPr marL="1968685" indent="0">
              <a:buNone/>
              <a:defRPr sz="1148" b="1"/>
            </a:lvl7pPr>
            <a:lvl8pPr marL="2296799" indent="0">
              <a:buNone/>
              <a:defRPr sz="1148" b="1"/>
            </a:lvl8pPr>
            <a:lvl9pPr marL="2624913" indent="0">
              <a:buNone/>
              <a:defRPr sz="1148" b="1"/>
            </a:lvl9pPr>
          </a:lstStyle>
          <a:p>
            <a:pPr lvl="0"/>
            <a:r>
              <a:rPr lang="de-DE"/>
              <a:t>Textmasterformat bearbeiten</a:t>
            </a:r>
          </a:p>
        </p:txBody>
      </p:sp>
      <p:sp>
        <p:nvSpPr>
          <p:cNvPr id="15" name="Content Placeholder 3"/>
          <p:cNvSpPr>
            <a:spLocks noGrp="1"/>
          </p:cNvSpPr>
          <p:nvPr>
            <p:ph sz="half" idx="15"/>
          </p:nvPr>
        </p:nvSpPr>
        <p:spPr>
          <a:xfrm>
            <a:off x="5013693" y="2286065"/>
            <a:ext cx="4210250" cy="3805816"/>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948771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63575" y="15827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114925" y="1582738"/>
            <a:ext cx="4298950" cy="4514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16333097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und Bilder vertik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7575" y="1911550"/>
            <a:ext cx="4439900" cy="418032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p:cNvSpPr>
            <a:spLocks noGrp="1"/>
          </p:cNvSpPr>
          <p:nvPr>
            <p:ph type="dt" sz="half" idx="10"/>
          </p:nvPr>
        </p:nvSpPr>
        <p:spPr/>
        <p:txBody>
          <a:bodyPr/>
          <a:lstStyle/>
          <a:p>
            <a:fld id="{A0262D4F-97CA-4D94-8F6F-8463783E7546}" type="datetimeFigureOut">
              <a:rPr lang="de-DE" smtClean="0"/>
              <a:t>26.08.2024</a:t>
            </a:fld>
            <a:endParaRPr lang="de-DE"/>
          </a:p>
        </p:txBody>
      </p:sp>
      <p:sp>
        <p:nvSpPr>
          <p:cNvPr id="6" name="Footer Placeholder 5"/>
          <p:cNvSpPr>
            <a:spLocks noGrp="1"/>
          </p:cNvSpPr>
          <p:nvPr>
            <p:ph type="ftr" sz="quarter" idx="11"/>
          </p:nvPr>
        </p:nvSpPr>
        <p:spPr/>
        <p:txBody>
          <a:bodyPr/>
          <a:lstStyle/>
          <a:p>
            <a:pPr>
              <a:defRPr/>
            </a:pPr>
            <a:r>
              <a:rPr lang="de-DE"/>
              <a:t>Quelle </a:t>
            </a:r>
          </a:p>
        </p:txBody>
      </p:sp>
      <p:sp>
        <p:nvSpPr>
          <p:cNvPr id="7" name="Slide Number Placeholder 6"/>
          <p:cNvSpPr>
            <a:spLocks noGrp="1"/>
          </p:cNvSpPr>
          <p:nvPr>
            <p:ph type="sldNum" sz="quarter" idx="12"/>
          </p:nvPr>
        </p:nvSpPr>
        <p:spPr/>
        <p:txBody>
          <a:bodyPr/>
          <a:lstStyle/>
          <a:p>
            <a:fld id="{09A3EE9D-A534-4699-97A9-B3B6D568401B}" type="slidenum">
              <a:rPr lang="de-DE" smtClean="0"/>
              <a:t>‹Nr.›</a:t>
            </a:fld>
            <a:endParaRPr lang="de-DE"/>
          </a:p>
        </p:txBody>
      </p:sp>
      <p:sp>
        <p:nvSpPr>
          <p:cNvPr id="8"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10" name="Bildplatzhalter 9"/>
          <p:cNvSpPr>
            <a:spLocks noGrp="1"/>
          </p:cNvSpPr>
          <p:nvPr>
            <p:ph type="pic" sz="quarter" idx="14"/>
          </p:nvPr>
        </p:nvSpPr>
        <p:spPr>
          <a:xfrm>
            <a:off x="5205068" y="1911549"/>
            <a:ext cx="4018875" cy="2025230"/>
          </a:xfrm>
          <a:solidFill>
            <a:schemeClr val="bg1">
              <a:lumMod val="95000"/>
            </a:schemeClr>
          </a:solidFill>
        </p:spPr>
        <p:txBody>
          <a:bodyPr/>
          <a:lstStyle/>
          <a:p>
            <a:r>
              <a:rPr lang="de-DE"/>
              <a:t>Bild durch Klicken auf Symbol hinzufügen</a:t>
            </a:r>
            <a:endParaRPr lang="en-US"/>
          </a:p>
        </p:txBody>
      </p:sp>
      <p:sp>
        <p:nvSpPr>
          <p:cNvPr id="11" name="Bildplatzhalter 9"/>
          <p:cNvSpPr>
            <a:spLocks noGrp="1"/>
          </p:cNvSpPr>
          <p:nvPr>
            <p:ph type="pic" sz="quarter" idx="15"/>
          </p:nvPr>
        </p:nvSpPr>
        <p:spPr>
          <a:xfrm>
            <a:off x="5205068" y="4001415"/>
            <a:ext cx="4018875" cy="2090464"/>
          </a:xfrm>
          <a:solidFill>
            <a:schemeClr val="bg1">
              <a:lumMod val="95000"/>
            </a:schemeClr>
          </a:solidFill>
        </p:spPr>
        <p:txBody>
          <a:bodyPr/>
          <a:lstStyle/>
          <a:p>
            <a:r>
              <a:rPr lang="de-DE"/>
              <a:t>Bild durch Klicken auf Symbol hinzufügen</a:t>
            </a:r>
            <a:endParaRPr lang="en-US"/>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3416517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und Bild Hochform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7575" y="1911550"/>
            <a:ext cx="4440815" cy="4180329"/>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e Placeholder 4"/>
          <p:cNvSpPr>
            <a:spLocks noGrp="1"/>
          </p:cNvSpPr>
          <p:nvPr>
            <p:ph type="dt" sz="half" idx="10"/>
          </p:nvPr>
        </p:nvSpPr>
        <p:spPr/>
        <p:txBody>
          <a:bodyPr/>
          <a:lstStyle/>
          <a:p>
            <a:fld id="{A0262D4F-97CA-4D94-8F6F-8463783E7546}" type="datetimeFigureOut">
              <a:rPr lang="de-DE" smtClean="0"/>
              <a:t>26.08.2024</a:t>
            </a:fld>
            <a:endParaRPr lang="de-DE"/>
          </a:p>
        </p:txBody>
      </p:sp>
      <p:sp>
        <p:nvSpPr>
          <p:cNvPr id="6" name="Footer Placeholder 5"/>
          <p:cNvSpPr>
            <a:spLocks noGrp="1"/>
          </p:cNvSpPr>
          <p:nvPr>
            <p:ph type="ftr" sz="quarter" idx="11"/>
          </p:nvPr>
        </p:nvSpPr>
        <p:spPr/>
        <p:txBody>
          <a:bodyPr/>
          <a:lstStyle/>
          <a:p>
            <a:pPr>
              <a:defRPr/>
            </a:pPr>
            <a:r>
              <a:rPr lang="de-DE"/>
              <a:t>Quelle </a:t>
            </a:r>
          </a:p>
        </p:txBody>
      </p:sp>
      <p:sp>
        <p:nvSpPr>
          <p:cNvPr id="7" name="Slide Number Placeholder 6"/>
          <p:cNvSpPr>
            <a:spLocks noGrp="1"/>
          </p:cNvSpPr>
          <p:nvPr>
            <p:ph type="sldNum" sz="quarter" idx="12"/>
          </p:nvPr>
        </p:nvSpPr>
        <p:spPr/>
        <p:txBody>
          <a:bodyPr/>
          <a:lstStyle/>
          <a:p>
            <a:fld id="{09A3EE9D-A534-4699-97A9-B3B6D568401B}" type="slidenum">
              <a:rPr lang="de-DE" smtClean="0"/>
              <a:t>‹Nr.›</a:t>
            </a:fld>
            <a:endParaRPr lang="de-DE"/>
          </a:p>
        </p:txBody>
      </p:sp>
      <p:sp>
        <p:nvSpPr>
          <p:cNvPr id="8"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10" name="Bildplatzhalter 9"/>
          <p:cNvSpPr>
            <a:spLocks noGrp="1"/>
          </p:cNvSpPr>
          <p:nvPr>
            <p:ph type="pic" sz="quarter" idx="14"/>
          </p:nvPr>
        </p:nvSpPr>
        <p:spPr>
          <a:xfrm>
            <a:off x="5205068" y="1911550"/>
            <a:ext cx="4018875" cy="4180329"/>
          </a:xfrm>
          <a:solidFill>
            <a:schemeClr val="bg1">
              <a:lumMod val="95000"/>
            </a:schemeClr>
          </a:solidFill>
        </p:spPr>
        <p:txBody>
          <a:bodyPr/>
          <a:lstStyle/>
          <a:p>
            <a:r>
              <a:rPr lang="de-DE"/>
              <a:t>Bild durch Klicken auf Symbol hinzufügen</a:t>
            </a:r>
            <a:endParaRPr lang="en-US"/>
          </a:p>
        </p:txBody>
      </p:sp>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926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5 Bilder">
    <p:spTree>
      <p:nvGrpSpPr>
        <p:cNvPr id="1" name=""/>
        <p:cNvGrpSpPr/>
        <p:nvPr/>
      </p:nvGrpSpPr>
      <p:grpSpPr>
        <a:xfrm>
          <a:off x="0" y="0"/>
          <a:ext cx="0" cy="0"/>
          <a:chOff x="0" y="0"/>
          <a:chExt cx="0" cy="0"/>
        </a:xfrm>
      </p:grpSpPr>
      <p:sp>
        <p:nvSpPr>
          <p:cNvPr id="6"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7" name="Titel 6"/>
          <p:cNvSpPr>
            <a:spLocks noGrp="1"/>
          </p:cNvSpPr>
          <p:nvPr>
            <p:ph type="title"/>
          </p:nvPr>
        </p:nvSpPr>
        <p:spPr/>
        <p:txBody>
          <a:bodyPr/>
          <a:lstStyle/>
          <a:p>
            <a:r>
              <a:rPr lang="de-DE"/>
              <a:t>Titelmasterformat durch Klicken bearbeiten</a:t>
            </a:r>
            <a:endParaRPr lang="de-DE" dirty="0"/>
          </a:p>
        </p:txBody>
      </p:sp>
      <p:sp>
        <p:nvSpPr>
          <p:cNvPr id="10" name="Bildplatzhalter 7"/>
          <p:cNvSpPr>
            <a:spLocks noGrp="1"/>
          </p:cNvSpPr>
          <p:nvPr>
            <p:ph type="pic" sz="quarter" idx="16"/>
          </p:nvPr>
        </p:nvSpPr>
        <p:spPr>
          <a:xfrm>
            <a:off x="3444750" y="1911550"/>
            <a:ext cx="3444750" cy="2464748"/>
          </a:xfrm>
          <a:solidFill>
            <a:schemeClr val="bg1">
              <a:lumMod val="95000"/>
            </a:schemeClr>
          </a:solidFill>
        </p:spPr>
        <p:txBody>
          <a:bodyPr/>
          <a:lstStyle/>
          <a:p>
            <a:r>
              <a:rPr lang="de-DE"/>
              <a:t>Bild durch Klicken auf Symbol hinzufügen</a:t>
            </a:r>
            <a:endParaRPr lang="en-US"/>
          </a:p>
        </p:txBody>
      </p:sp>
      <p:sp>
        <p:nvSpPr>
          <p:cNvPr id="11" name="Bildplatzhalter 7"/>
          <p:cNvSpPr>
            <a:spLocks noGrp="1"/>
          </p:cNvSpPr>
          <p:nvPr>
            <p:ph type="pic" sz="quarter" idx="17"/>
          </p:nvPr>
        </p:nvSpPr>
        <p:spPr>
          <a:xfrm>
            <a:off x="3444750" y="4375790"/>
            <a:ext cx="3444750" cy="2464748"/>
          </a:xfrm>
          <a:solidFill>
            <a:schemeClr val="bg1">
              <a:lumMod val="95000"/>
            </a:schemeClr>
          </a:solidFill>
        </p:spPr>
        <p:txBody>
          <a:bodyPr/>
          <a:lstStyle/>
          <a:p>
            <a:r>
              <a:rPr lang="de-DE"/>
              <a:t>Bild durch Klicken auf Symbol hinzufügen</a:t>
            </a:r>
            <a:endParaRPr lang="en-US"/>
          </a:p>
        </p:txBody>
      </p:sp>
      <p:sp>
        <p:nvSpPr>
          <p:cNvPr id="12" name="Bildplatzhalter 7"/>
          <p:cNvSpPr>
            <a:spLocks noGrp="1"/>
          </p:cNvSpPr>
          <p:nvPr>
            <p:ph type="pic" sz="quarter" idx="18"/>
          </p:nvPr>
        </p:nvSpPr>
        <p:spPr>
          <a:xfrm>
            <a:off x="6889500" y="1911551"/>
            <a:ext cx="2832350" cy="4928989"/>
          </a:xfrm>
          <a:solidFill>
            <a:schemeClr val="bg1">
              <a:lumMod val="95000"/>
            </a:schemeClr>
          </a:solidFill>
        </p:spPr>
        <p:txBody>
          <a:bodyPr/>
          <a:lstStyle/>
          <a:p>
            <a:r>
              <a:rPr lang="de-DE"/>
              <a:t>Bild durch Klicken auf Symbol hinzufügen</a:t>
            </a:r>
            <a:endParaRPr lang="en-US"/>
          </a:p>
        </p:txBody>
      </p:sp>
      <p:sp>
        <p:nvSpPr>
          <p:cNvPr id="13" name="Bildplatzhalter 7"/>
          <p:cNvSpPr>
            <a:spLocks noGrp="1"/>
          </p:cNvSpPr>
          <p:nvPr>
            <p:ph type="pic" sz="quarter" idx="19"/>
          </p:nvPr>
        </p:nvSpPr>
        <p:spPr>
          <a:xfrm>
            <a:off x="0" y="1911550"/>
            <a:ext cx="3444750" cy="2464748"/>
          </a:xfrm>
          <a:solidFill>
            <a:schemeClr val="bg1">
              <a:lumMod val="95000"/>
            </a:schemeClr>
          </a:solidFill>
        </p:spPr>
        <p:txBody>
          <a:bodyPr/>
          <a:lstStyle/>
          <a:p>
            <a:r>
              <a:rPr lang="de-DE"/>
              <a:t>Bild durch Klicken auf Symbol hinzufügen</a:t>
            </a:r>
            <a:endParaRPr lang="en-US"/>
          </a:p>
        </p:txBody>
      </p:sp>
      <p:sp>
        <p:nvSpPr>
          <p:cNvPr id="14" name="Bildplatzhalter 7"/>
          <p:cNvSpPr>
            <a:spLocks noGrp="1"/>
          </p:cNvSpPr>
          <p:nvPr>
            <p:ph type="pic" sz="quarter" idx="20"/>
          </p:nvPr>
        </p:nvSpPr>
        <p:spPr>
          <a:xfrm>
            <a:off x="0" y="4375790"/>
            <a:ext cx="3444750" cy="2464748"/>
          </a:xfrm>
          <a:solidFill>
            <a:schemeClr val="bg1">
              <a:lumMod val="95000"/>
            </a:schemeClr>
          </a:solidFill>
        </p:spPr>
        <p:txBody>
          <a:bodyPr/>
          <a:lstStyle/>
          <a:p>
            <a:r>
              <a:rPr lang="de-DE"/>
              <a:t>Bild durch Klicken auf Symbol hinzufügen</a:t>
            </a:r>
            <a:endParaRPr lang="en-US"/>
          </a:p>
        </p:txBody>
      </p:sp>
    </p:spTree>
    <p:extLst>
      <p:ext uri="{BB962C8B-B14F-4D97-AF65-F5344CB8AC3E}">
        <p14:creationId xmlns:p14="http://schemas.microsoft.com/office/powerpoint/2010/main" val="173516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mit runden Bilder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ußzeilenplatzhalter 3"/>
          <p:cNvSpPr>
            <a:spLocks noGrp="1"/>
          </p:cNvSpPr>
          <p:nvPr>
            <p:ph type="ftr" sz="quarter" idx="11"/>
          </p:nvPr>
        </p:nvSpPr>
        <p:spPr/>
        <p:txBody>
          <a:bodyPr/>
          <a:lstStyle/>
          <a:p>
            <a:pPr>
              <a:defRPr/>
            </a:pPr>
            <a:r>
              <a:rPr lang="de-DE"/>
              <a:t>Quelle </a:t>
            </a:r>
          </a:p>
        </p:txBody>
      </p:sp>
      <p:sp>
        <p:nvSpPr>
          <p:cNvPr id="5" name="Foliennummernplatzhalter 4"/>
          <p:cNvSpPr>
            <a:spLocks noGrp="1"/>
          </p:cNvSpPr>
          <p:nvPr>
            <p:ph type="sldNum" sz="quarter" idx="12"/>
          </p:nvPr>
        </p:nvSpPr>
        <p:spPr/>
        <p:txBody>
          <a:bodyPr/>
          <a:lstStyle/>
          <a:p>
            <a:fld id="{09A3EE9D-A534-4699-97A9-B3B6D568401B}" type="slidenum">
              <a:rPr lang="de-DE" smtClean="0"/>
              <a:t>‹Nr.›</a:t>
            </a:fld>
            <a:endParaRPr lang="de-DE"/>
          </a:p>
        </p:txBody>
      </p:sp>
      <p:sp>
        <p:nvSpPr>
          <p:cNvPr id="8" name="Bildplatzhalter 7"/>
          <p:cNvSpPr>
            <a:spLocks noGrp="1" noChangeAspect="1"/>
          </p:cNvSpPr>
          <p:nvPr>
            <p:ph type="pic" sz="quarter" idx="14"/>
          </p:nvPr>
        </p:nvSpPr>
        <p:spPr>
          <a:xfrm>
            <a:off x="512700" y="1335040"/>
            <a:ext cx="1148250" cy="12927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2" name="Textplatzhalter 10"/>
          <p:cNvSpPr>
            <a:spLocks noGrp="1"/>
          </p:cNvSpPr>
          <p:nvPr>
            <p:ph type="body" sz="quarter" idx="16"/>
          </p:nvPr>
        </p:nvSpPr>
        <p:spPr>
          <a:xfrm>
            <a:off x="1932887" y="1491360"/>
            <a:ext cx="6311548"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21" name="Bildplatzhalter 7"/>
          <p:cNvSpPr>
            <a:spLocks noGrp="1" noChangeAspect="1"/>
          </p:cNvSpPr>
          <p:nvPr>
            <p:ph type="pic" sz="quarter" idx="17"/>
          </p:nvPr>
        </p:nvSpPr>
        <p:spPr>
          <a:xfrm>
            <a:off x="512700" y="3080007"/>
            <a:ext cx="1148250" cy="12927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22" name="Textplatzhalter 10"/>
          <p:cNvSpPr>
            <a:spLocks noGrp="1"/>
          </p:cNvSpPr>
          <p:nvPr>
            <p:ph type="body" sz="quarter" idx="18"/>
          </p:nvPr>
        </p:nvSpPr>
        <p:spPr>
          <a:xfrm>
            <a:off x="1932887" y="3236327"/>
            <a:ext cx="6311548"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23" name="Bildplatzhalter 7"/>
          <p:cNvSpPr>
            <a:spLocks noGrp="1" noChangeAspect="1"/>
          </p:cNvSpPr>
          <p:nvPr>
            <p:ph type="pic" sz="quarter" idx="19"/>
          </p:nvPr>
        </p:nvSpPr>
        <p:spPr>
          <a:xfrm>
            <a:off x="512700" y="4782990"/>
            <a:ext cx="1148250" cy="12927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24" name="Textplatzhalter 10"/>
          <p:cNvSpPr>
            <a:spLocks noGrp="1"/>
          </p:cNvSpPr>
          <p:nvPr>
            <p:ph type="body" sz="quarter" idx="20"/>
          </p:nvPr>
        </p:nvSpPr>
        <p:spPr>
          <a:xfrm>
            <a:off x="1932887" y="4939310"/>
            <a:ext cx="6311548"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3059299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mit eckigen Bildern">
    <p:spTree>
      <p:nvGrpSpPr>
        <p:cNvPr id="1" name=""/>
        <p:cNvGrpSpPr/>
        <p:nvPr/>
      </p:nvGrpSpPr>
      <p:grpSpPr>
        <a:xfrm>
          <a:off x="0" y="0"/>
          <a:ext cx="0" cy="0"/>
          <a:chOff x="0" y="0"/>
          <a:chExt cx="0" cy="0"/>
        </a:xfrm>
      </p:grpSpPr>
      <p:sp>
        <p:nvSpPr>
          <p:cNvPr id="8" name="Bildplatzhalter 7"/>
          <p:cNvSpPr>
            <a:spLocks noGrp="1"/>
          </p:cNvSpPr>
          <p:nvPr>
            <p:ph type="pic" sz="quarter" idx="14"/>
          </p:nvPr>
        </p:nvSpPr>
        <p:spPr>
          <a:xfrm>
            <a:off x="506346" y="1335040"/>
            <a:ext cx="1531000" cy="1292700"/>
          </a:xfrm>
          <a:prstGeom prst="rect">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3" name="Bildplatzhalter 7"/>
          <p:cNvSpPr>
            <a:spLocks noGrp="1"/>
          </p:cNvSpPr>
          <p:nvPr>
            <p:ph type="pic" sz="quarter" idx="21"/>
          </p:nvPr>
        </p:nvSpPr>
        <p:spPr>
          <a:xfrm>
            <a:off x="506346" y="3083701"/>
            <a:ext cx="1531000" cy="1292700"/>
          </a:xfrm>
          <a:prstGeom prst="rect">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5" name="Bildplatzhalter 7"/>
          <p:cNvSpPr>
            <a:spLocks noGrp="1"/>
          </p:cNvSpPr>
          <p:nvPr>
            <p:ph type="pic" sz="quarter" idx="23"/>
          </p:nvPr>
        </p:nvSpPr>
        <p:spPr>
          <a:xfrm>
            <a:off x="506346" y="4796347"/>
            <a:ext cx="1531000" cy="1292700"/>
          </a:xfrm>
          <a:prstGeom prst="rect">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3" name="Datumsplatzhalt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ußzeilenplatzhalter 3"/>
          <p:cNvSpPr>
            <a:spLocks noGrp="1"/>
          </p:cNvSpPr>
          <p:nvPr>
            <p:ph type="ftr" sz="quarter" idx="11"/>
          </p:nvPr>
        </p:nvSpPr>
        <p:spPr/>
        <p:txBody>
          <a:bodyPr/>
          <a:lstStyle/>
          <a:p>
            <a:pPr>
              <a:defRPr/>
            </a:pPr>
            <a:r>
              <a:rPr lang="de-DE"/>
              <a:t>Quelle </a:t>
            </a:r>
          </a:p>
        </p:txBody>
      </p:sp>
      <p:sp>
        <p:nvSpPr>
          <p:cNvPr id="5" name="Foliennummernplatzhalter 4"/>
          <p:cNvSpPr>
            <a:spLocks noGrp="1"/>
          </p:cNvSpPr>
          <p:nvPr>
            <p:ph type="sldNum" sz="quarter" idx="12"/>
          </p:nvPr>
        </p:nvSpPr>
        <p:spPr/>
        <p:txBody>
          <a:bodyPr/>
          <a:lstStyle/>
          <a:p>
            <a:fld id="{09A3EE9D-A534-4699-97A9-B3B6D568401B}" type="slidenum">
              <a:rPr lang="de-DE" smtClean="0"/>
              <a:t>‹Nr.›</a:t>
            </a:fld>
            <a:endParaRPr lang="de-DE"/>
          </a:p>
        </p:txBody>
      </p:sp>
      <p:sp>
        <p:nvSpPr>
          <p:cNvPr id="12" name="Textplatzhalter 10"/>
          <p:cNvSpPr>
            <a:spLocks noGrp="1"/>
          </p:cNvSpPr>
          <p:nvPr>
            <p:ph type="body" sz="quarter" idx="16"/>
          </p:nvPr>
        </p:nvSpPr>
        <p:spPr>
          <a:xfrm>
            <a:off x="2279606" y="1491360"/>
            <a:ext cx="5964829"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14" name="Textplatzhalter 10"/>
          <p:cNvSpPr>
            <a:spLocks noGrp="1"/>
          </p:cNvSpPr>
          <p:nvPr>
            <p:ph type="body" sz="quarter" idx="22"/>
          </p:nvPr>
        </p:nvSpPr>
        <p:spPr>
          <a:xfrm>
            <a:off x="2279606" y="3240021"/>
            <a:ext cx="5964829"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16" name="Textplatzhalter 10"/>
          <p:cNvSpPr>
            <a:spLocks noGrp="1"/>
          </p:cNvSpPr>
          <p:nvPr>
            <p:ph type="body" sz="quarter" idx="24"/>
          </p:nvPr>
        </p:nvSpPr>
        <p:spPr>
          <a:xfrm>
            <a:off x="2279606" y="4952667"/>
            <a:ext cx="5964829" cy="980060"/>
          </a:xfrm>
        </p:spPr>
        <p:txBody>
          <a:bodyPr anchor="ctr"/>
          <a:lstStyle>
            <a:lvl1pPr marL="0" indent="0">
              <a:buNone/>
              <a:defRPr sz="134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Textmasterformat bearbeiten</a:t>
            </a:r>
          </a:p>
        </p:txBody>
      </p:sp>
      <p:sp>
        <p:nvSpPr>
          <p:cNvPr id="6" name="Titel 5"/>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4171596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 Personen">
    <p:spTree>
      <p:nvGrpSpPr>
        <p:cNvPr id="1" name=""/>
        <p:cNvGrpSpPr/>
        <p:nvPr/>
      </p:nvGrpSpPr>
      <p:grpSpPr>
        <a:xfrm>
          <a:off x="0" y="0"/>
          <a:ext cx="0" cy="0"/>
          <a:chOff x="0" y="0"/>
          <a:chExt cx="0" cy="0"/>
        </a:xfrm>
      </p:grpSpPr>
      <p:sp>
        <p:nvSpPr>
          <p:cNvPr id="9" name="Rechteck 8"/>
          <p:cNvSpPr/>
          <p:nvPr/>
        </p:nvSpPr>
        <p:spPr>
          <a:xfrm>
            <a:off x="512699" y="2771865"/>
            <a:ext cx="2991871" cy="323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3" name="Datumsplatzhalt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ußzeilenplatzhalter 3"/>
          <p:cNvSpPr>
            <a:spLocks noGrp="1"/>
          </p:cNvSpPr>
          <p:nvPr>
            <p:ph type="ftr" sz="quarter" idx="11"/>
          </p:nvPr>
        </p:nvSpPr>
        <p:spPr/>
        <p:txBody>
          <a:bodyPr/>
          <a:lstStyle/>
          <a:p>
            <a:pPr>
              <a:defRPr/>
            </a:pPr>
            <a:r>
              <a:rPr lang="de-DE"/>
              <a:t>Quelle </a:t>
            </a:r>
          </a:p>
        </p:txBody>
      </p:sp>
      <p:sp>
        <p:nvSpPr>
          <p:cNvPr id="5" name="Foliennummernplatzhalter 4"/>
          <p:cNvSpPr>
            <a:spLocks noGrp="1"/>
          </p:cNvSpPr>
          <p:nvPr>
            <p:ph type="sldNum" sz="quarter" idx="12"/>
          </p:nvPr>
        </p:nvSpPr>
        <p:spPr/>
        <p:txBody>
          <a:bodyPr/>
          <a:lstStyle/>
          <a:p>
            <a:fld id="{09A3EE9D-A534-4699-97A9-B3B6D568401B}" type="slidenum">
              <a:rPr lang="de-DE" smtClean="0"/>
              <a:t>‹Nr.›</a:t>
            </a:fld>
            <a:endParaRPr lang="de-DE"/>
          </a:p>
        </p:txBody>
      </p:sp>
      <p:sp>
        <p:nvSpPr>
          <p:cNvPr id="6"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8" name="Bildplatzhalter 7"/>
          <p:cNvSpPr>
            <a:spLocks noGrp="1" noChangeAspect="1"/>
          </p:cNvSpPr>
          <p:nvPr>
            <p:ph type="pic" sz="quarter" idx="14"/>
          </p:nvPr>
        </p:nvSpPr>
        <p:spPr>
          <a:xfrm>
            <a:off x="1243134" y="1900269"/>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1" name="Textplatzhalter 10"/>
          <p:cNvSpPr>
            <a:spLocks noGrp="1"/>
          </p:cNvSpPr>
          <p:nvPr>
            <p:ph type="body" sz="quarter" idx="15" hasCustomPrompt="1"/>
          </p:nvPr>
        </p:nvSpPr>
        <p:spPr>
          <a:xfrm>
            <a:off x="765500" y="3847937"/>
            <a:ext cx="2488184" cy="30163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12" name="Textplatzhalter 10"/>
          <p:cNvSpPr>
            <a:spLocks noGrp="1"/>
          </p:cNvSpPr>
          <p:nvPr>
            <p:ph type="body" sz="quarter" idx="16" hasCustomPrompt="1"/>
          </p:nvPr>
        </p:nvSpPr>
        <p:spPr>
          <a:xfrm>
            <a:off x="765500" y="4309000"/>
            <a:ext cx="2488184" cy="142945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21" name="Rechteck 20"/>
          <p:cNvSpPr/>
          <p:nvPr/>
        </p:nvSpPr>
        <p:spPr>
          <a:xfrm>
            <a:off x="4142712" y="2771865"/>
            <a:ext cx="2991871" cy="323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22" name="Bildplatzhalter 7"/>
          <p:cNvSpPr>
            <a:spLocks noGrp="1" noChangeAspect="1"/>
          </p:cNvSpPr>
          <p:nvPr>
            <p:ph type="pic" sz="quarter" idx="17"/>
          </p:nvPr>
        </p:nvSpPr>
        <p:spPr>
          <a:xfrm>
            <a:off x="4873147" y="1900269"/>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23" name="Textplatzhalter 10"/>
          <p:cNvSpPr>
            <a:spLocks noGrp="1"/>
          </p:cNvSpPr>
          <p:nvPr>
            <p:ph type="body" sz="quarter" idx="18" hasCustomPrompt="1"/>
          </p:nvPr>
        </p:nvSpPr>
        <p:spPr>
          <a:xfrm>
            <a:off x="4395513" y="3847937"/>
            <a:ext cx="2488184" cy="30163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24" name="Textplatzhalter 10"/>
          <p:cNvSpPr>
            <a:spLocks noGrp="1"/>
          </p:cNvSpPr>
          <p:nvPr>
            <p:ph type="body" sz="quarter" idx="19" hasCustomPrompt="1"/>
          </p:nvPr>
        </p:nvSpPr>
        <p:spPr>
          <a:xfrm>
            <a:off x="4395513" y="4309000"/>
            <a:ext cx="2488184" cy="142945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7" name="Titel 6"/>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45116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ersonen">
    <p:spTree>
      <p:nvGrpSpPr>
        <p:cNvPr id="1" name=""/>
        <p:cNvGrpSpPr/>
        <p:nvPr/>
      </p:nvGrpSpPr>
      <p:grpSpPr>
        <a:xfrm>
          <a:off x="0" y="0"/>
          <a:ext cx="0" cy="0"/>
          <a:chOff x="0" y="0"/>
          <a:chExt cx="0" cy="0"/>
        </a:xfrm>
      </p:grpSpPr>
      <p:sp>
        <p:nvSpPr>
          <p:cNvPr id="9" name="Rechteck 8"/>
          <p:cNvSpPr/>
          <p:nvPr/>
        </p:nvSpPr>
        <p:spPr>
          <a:xfrm>
            <a:off x="512700" y="2771865"/>
            <a:ext cx="2679250" cy="323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3" name="Datumsplatzhalt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ußzeilenplatzhalter 3"/>
          <p:cNvSpPr>
            <a:spLocks noGrp="1"/>
          </p:cNvSpPr>
          <p:nvPr>
            <p:ph type="ftr" sz="quarter" idx="11"/>
          </p:nvPr>
        </p:nvSpPr>
        <p:spPr/>
        <p:txBody>
          <a:bodyPr/>
          <a:lstStyle/>
          <a:p>
            <a:pPr>
              <a:defRPr/>
            </a:pPr>
            <a:r>
              <a:rPr lang="de-DE"/>
              <a:t>Quelle </a:t>
            </a:r>
          </a:p>
        </p:txBody>
      </p:sp>
      <p:sp>
        <p:nvSpPr>
          <p:cNvPr id="5" name="Foliennummernplatzhalter 4"/>
          <p:cNvSpPr>
            <a:spLocks noGrp="1"/>
          </p:cNvSpPr>
          <p:nvPr>
            <p:ph type="sldNum" sz="quarter" idx="12"/>
          </p:nvPr>
        </p:nvSpPr>
        <p:spPr/>
        <p:txBody>
          <a:bodyPr/>
          <a:lstStyle/>
          <a:p>
            <a:fld id="{09A3EE9D-A534-4699-97A9-B3B6D568401B}" type="slidenum">
              <a:rPr lang="de-DE" smtClean="0"/>
              <a:t>‹Nr.›</a:t>
            </a:fld>
            <a:endParaRPr lang="de-DE"/>
          </a:p>
        </p:txBody>
      </p:sp>
      <p:sp>
        <p:nvSpPr>
          <p:cNvPr id="6"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8" name="Bildplatzhalter 7"/>
          <p:cNvSpPr>
            <a:spLocks noGrp="1" noChangeAspect="1"/>
          </p:cNvSpPr>
          <p:nvPr>
            <p:ph type="pic" sz="quarter" idx="14"/>
          </p:nvPr>
        </p:nvSpPr>
        <p:spPr>
          <a:xfrm>
            <a:off x="1086825" y="1900269"/>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1" name="Textplatzhalter 10"/>
          <p:cNvSpPr>
            <a:spLocks noGrp="1"/>
          </p:cNvSpPr>
          <p:nvPr>
            <p:ph type="body" sz="quarter" idx="15" hasCustomPrompt="1"/>
          </p:nvPr>
        </p:nvSpPr>
        <p:spPr>
          <a:xfrm>
            <a:off x="765500" y="3847937"/>
            <a:ext cx="2296500" cy="30163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12" name="Textplatzhalter 10"/>
          <p:cNvSpPr>
            <a:spLocks noGrp="1"/>
          </p:cNvSpPr>
          <p:nvPr>
            <p:ph type="body" sz="quarter" idx="16" hasCustomPrompt="1"/>
          </p:nvPr>
        </p:nvSpPr>
        <p:spPr>
          <a:xfrm>
            <a:off x="765500" y="4309000"/>
            <a:ext cx="2296500" cy="142945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13" name="Rechteck 12"/>
          <p:cNvSpPr/>
          <p:nvPr/>
        </p:nvSpPr>
        <p:spPr>
          <a:xfrm>
            <a:off x="3528697" y="2771865"/>
            <a:ext cx="2679250" cy="323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14" name="Bildplatzhalter 7"/>
          <p:cNvSpPr>
            <a:spLocks noGrp="1" noChangeAspect="1"/>
          </p:cNvSpPr>
          <p:nvPr>
            <p:ph type="pic" sz="quarter" idx="17"/>
          </p:nvPr>
        </p:nvSpPr>
        <p:spPr>
          <a:xfrm>
            <a:off x="4102822" y="1900269"/>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5" name="Textplatzhalter 10"/>
          <p:cNvSpPr>
            <a:spLocks noGrp="1"/>
          </p:cNvSpPr>
          <p:nvPr>
            <p:ph type="body" sz="quarter" idx="18" hasCustomPrompt="1"/>
          </p:nvPr>
        </p:nvSpPr>
        <p:spPr>
          <a:xfrm>
            <a:off x="3781497" y="3847937"/>
            <a:ext cx="2296500" cy="30163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16" name="Textplatzhalter 10"/>
          <p:cNvSpPr>
            <a:spLocks noGrp="1"/>
          </p:cNvSpPr>
          <p:nvPr>
            <p:ph type="body" sz="quarter" idx="19" hasCustomPrompt="1"/>
          </p:nvPr>
        </p:nvSpPr>
        <p:spPr>
          <a:xfrm>
            <a:off x="3781497" y="4309000"/>
            <a:ext cx="2296500" cy="142945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17" name="Rechteck 16"/>
          <p:cNvSpPr/>
          <p:nvPr/>
        </p:nvSpPr>
        <p:spPr>
          <a:xfrm>
            <a:off x="6544693" y="2771865"/>
            <a:ext cx="2679250" cy="3231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18" name="Bildplatzhalter 7"/>
          <p:cNvSpPr>
            <a:spLocks noGrp="1" noChangeAspect="1"/>
          </p:cNvSpPr>
          <p:nvPr>
            <p:ph type="pic" sz="quarter" idx="20"/>
          </p:nvPr>
        </p:nvSpPr>
        <p:spPr>
          <a:xfrm>
            <a:off x="7118818" y="1900269"/>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9" name="Textplatzhalter 10"/>
          <p:cNvSpPr>
            <a:spLocks noGrp="1"/>
          </p:cNvSpPr>
          <p:nvPr>
            <p:ph type="body" sz="quarter" idx="21" hasCustomPrompt="1"/>
          </p:nvPr>
        </p:nvSpPr>
        <p:spPr>
          <a:xfrm>
            <a:off x="6797493" y="3847937"/>
            <a:ext cx="2296500" cy="30163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20" name="Textplatzhalter 10"/>
          <p:cNvSpPr>
            <a:spLocks noGrp="1"/>
          </p:cNvSpPr>
          <p:nvPr>
            <p:ph type="body" sz="quarter" idx="22" hasCustomPrompt="1"/>
          </p:nvPr>
        </p:nvSpPr>
        <p:spPr>
          <a:xfrm>
            <a:off x="6797493" y="4309000"/>
            <a:ext cx="2296500" cy="142945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7" name="Titel 6"/>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593872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 Personen">
    <p:spTree>
      <p:nvGrpSpPr>
        <p:cNvPr id="1" name=""/>
        <p:cNvGrpSpPr/>
        <p:nvPr/>
      </p:nvGrpSpPr>
      <p:grpSpPr>
        <a:xfrm>
          <a:off x="0" y="0"/>
          <a:ext cx="0" cy="0"/>
          <a:chOff x="0" y="0"/>
          <a:chExt cx="0" cy="0"/>
        </a:xfrm>
      </p:grpSpPr>
      <p:sp>
        <p:nvSpPr>
          <p:cNvPr id="9" name="Rechteck 8"/>
          <p:cNvSpPr/>
          <p:nvPr/>
        </p:nvSpPr>
        <p:spPr>
          <a:xfrm>
            <a:off x="512700" y="2771865"/>
            <a:ext cx="2143400" cy="3320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3" name="Datumsplatzhalt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ußzeilenplatzhalter 3"/>
          <p:cNvSpPr>
            <a:spLocks noGrp="1"/>
          </p:cNvSpPr>
          <p:nvPr>
            <p:ph type="ftr" sz="quarter" idx="11"/>
          </p:nvPr>
        </p:nvSpPr>
        <p:spPr/>
        <p:txBody>
          <a:bodyPr/>
          <a:lstStyle/>
          <a:p>
            <a:pPr>
              <a:defRPr/>
            </a:pPr>
            <a:r>
              <a:rPr lang="de-DE"/>
              <a:t>Quelle </a:t>
            </a:r>
          </a:p>
        </p:txBody>
      </p:sp>
      <p:sp>
        <p:nvSpPr>
          <p:cNvPr id="5" name="Foliennummernplatzhalter 4"/>
          <p:cNvSpPr>
            <a:spLocks noGrp="1"/>
          </p:cNvSpPr>
          <p:nvPr>
            <p:ph type="sldNum" sz="quarter" idx="12"/>
          </p:nvPr>
        </p:nvSpPr>
        <p:spPr/>
        <p:txBody>
          <a:bodyPr/>
          <a:lstStyle/>
          <a:p>
            <a:fld id="{09A3EE9D-A534-4699-97A9-B3B6D568401B}" type="slidenum">
              <a:rPr lang="de-DE" smtClean="0"/>
              <a:t>‹Nr.›</a:t>
            </a:fld>
            <a:endParaRPr lang="de-DE"/>
          </a:p>
        </p:txBody>
      </p:sp>
      <p:sp>
        <p:nvSpPr>
          <p:cNvPr id="6"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8" name="Bildplatzhalter 7"/>
          <p:cNvSpPr>
            <a:spLocks noGrp="1" noChangeAspect="1"/>
          </p:cNvSpPr>
          <p:nvPr>
            <p:ph type="pic" sz="quarter" idx="14"/>
          </p:nvPr>
        </p:nvSpPr>
        <p:spPr>
          <a:xfrm>
            <a:off x="894004" y="1900269"/>
            <a:ext cx="1380795" cy="15545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11" name="Textplatzhalter 10"/>
          <p:cNvSpPr>
            <a:spLocks noGrp="1"/>
          </p:cNvSpPr>
          <p:nvPr>
            <p:ph type="body" sz="quarter" idx="15" hasCustomPrompt="1"/>
          </p:nvPr>
        </p:nvSpPr>
        <p:spPr>
          <a:xfrm>
            <a:off x="765500" y="3847936"/>
            <a:ext cx="1727685" cy="488084"/>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12" name="Textplatzhalter 10"/>
          <p:cNvSpPr>
            <a:spLocks noGrp="1"/>
          </p:cNvSpPr>
          <p:nvPr>
            <p:ph type="body" sz="quarter" idx="16" hasCustomPrompt="1"/>
          </p:nvPr>
        </p:nvSpPr>
        <p:spPr>
          <a:xfrm>
            <a:off x="765500" y="4560085"/>
            <a:ext cx="1727685" cy="135968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24" name="Rechteck 23"/>
          <p:cNvSpPr/>
          <p:nvPr/>
        </p:nvSpPr>
        <p:spPr>
          <a:xfrm>
            <a:off x="2706313" y="2771865"/>
            <a:ext cx="2143400" cy="3320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25" name="Bildplatzhalter 7"/>
          <p:cNvSpPr>
            <a:spLocks noGrp="1" noChangeAspect="1"/>
          </p:cNvSpPr>
          <p:nvPr>
            <p:ph type="pic" sz="quarter" idx="17"/>
          </p:nvPr>
        </p:nvSpPr>
        <p:spPr>
          <a:xfrm>
            <a:off x="3087617" y="1900269"/>
            <a:ext cx="1380795" cy="15545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26" name="Textplatzhalter 10"/>
          <p:cNvSpPr>
            <a:spLocks noGrp="1"/>
          </p:cNvSpPr>
          <p:nvPr>
            <p:ph type="body" sz="quarter" idx="18" hasCustomPrompt="1"/>
          </p:nvPr>
        </p:nvSpPr>
        <p:spPr>
          <a:xfrm>
            <a:off x="2955082" y="3847936"/>
            <a:ext cx="1727685" cy="488084"/>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27" name="Textplatzhalter 10"/>
          <p:cNvSpPr>
            <a:spLocks noGrp="1"/>
          </p:cNvSpPr>
          <p:nvPr>
            <p:ph type="body" sz="quarter" idx="19" hasCustomPrompt="1"/>
          </p:nvPr>
        </p:nvSpPr>
        <p:spPr>
          <a:xfrm>
            <a:off x="2955082" y="4560085"/>
            <a:ext cx="1727685" cy="135968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28" name="Rechteck 27"/>
          <p:cNvSpPr/>
          <p:nvPr/>
        </p:nvSpPr>
        <p:spPr>
          <a:xfrm>
            <a:off x="4899925" y="2771865"/>
            <a:ext cx="2143400" cy="3320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29" name="Bildplatzhalter 7"/>
          <p:cNvSpPr>
            <a:spLocks noGrp="1" noChangeAspect="1"/>
          </p:cNvSpPr>
          <p:nvPr>
            <p:ph type="pic" sz="quarter" idx="20"/>
          </p:nvPr>
        </p:nvSpPr>
        <p:spPr>
          <a:xfrm>
            <a:off x="5281229" y="1900269"/>
            <a:ext cx="1380795" cy="15545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30" name="Textplatzhalter 10"/>
          <p:cNvSpPr>
            <a:spLocks noGrp="1"/>
          </p:cNvSpPr>
          <p:nvPr>
            <p:ph type="body" sz="quarter" idx="21" hasCustomPrompt="1"/>
          </p:nvPr>
        </p:nvSpPr>
        <p:spPr>
          <a:xfrm>
            <a:off x="5150709" y="3847936"/>
            <a:ext cx="1727685" cy="488084"/>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31" name="Textplatzhalter 10"/>
          <p:cNvSpPr>
            <a:spLocks noGrp="1"/>
          </p:cNvSpPr>
          <p:nvPr>
            <p:ph type="body" sz="quarter" idx="22" hasCustomPrompt="1"/>
          </p:nvPr>
        </p:nvSpPr>
        <p:spPr>
          <a:xfrm>
            <a:off x="5150709" y="4560085"/>
            <a:ext cx="1727685" cy="135968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32" name="Rechteck 31"/>
          <p:cNvSpPr/>
          <p:nvPr/>
        </p:nvSpPr>
        <p:spPr>
          <a:xfrm>
            <a:off x="7093537" y="2771865"/>
            <a:ext cx="2143400" cy="33200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22" dirty="0"/>
          </a:p>
        </p:txBody>
      </p:sp>
      <p:sp>
        <p:nvSpPr>
          <p:cNvPr id="33" name="Bildplatzhalter 7"/>
          <p:cNvSpPr>
            <a:spLocks noGrp="1" noChangeAspect="1"/>
          </p:cNvSpPr>
          <p:nvPr>
            <p:ph type="pic" sz="quarter" idx="23"/>
          </p:nvPr>
        </p:nvSpPr>
        <p:spPr>
          <a:xfrm>
            <a:off x="7474841" y="1900269"/>
            <a:ext cx="1380795" cy="15545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34" name="Textplatzhalter 10"/>
          <p:cNvSpPr>
            <a:spLocks noGrp="1"/>
          </p:cNvSpPr>
          <p:nvPr>
            <p:ph type="body" sz="quarter" idx="24" hasCustomPrompt="1"/>
          </p:nvPr>
        </p:nvSpPr>
        <p:spPr>
          <a:xfrm>
            <a:off x="7346337" y="3847936"/>
            <a:ext cx="1727685" cy="488084"/>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35" name="Textplatzhalter 10"/>
          <p:cNvSpPr>
            <a:spLocks noGrp="1"/>
          </p:cNvSpPr>
          <p:nvPr>
            <p:ph type="body" sz="quarter" idx="25" hasCustomPrompt="1"/>
          </p:nvPr>
        </p:nvSpPr>
        <p:spPr>
          <a:xfrm>
            <a:off x="7346337" y="4560085"/>
            <a:ext cx="1727685" cy="1359681"/>
          </a:xfrm>
        </p:spPr>
        <p:txBody>
          <a:bodyPr/>
          <a:lstStyle>
            <a:lvl1pPr marL="0" indent="0">
              <a:spcBef>
                <a:spcPts val="1148"/>
              </a:spcBef>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Institut und Professur</a:t>
            </a:r>
          </a:p>
        </p:txBody>
      </p:sp>
      <p:sp>
        <p:nvSpPr>
          <p:cNvPr id="7" name="Titel 6"/>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21524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262D4F-97CA-4D94-8F6F-8463783E7546}" type="datetimeFigureOut">
              <a:rPr lang="de-DE" smtClean="0"/>
              <a:t>26.08.2024</a:t>
            </a:fld>
            <a:endParaRPr lang="de-DE"/>
          </a:p>
        </p:txBody>
      </p:sp>
      <p:sp>
        <p:nvSpPr>
          <p:cNvPr id="4" name="Footer Placeholder 3"/>
          <p:cNvSpPr>
            <a:spLocks noGrp="1"/>
          </p:cNvSpPr>
          <p:nvPr>
            <p:ph type="ftr" sz="quarter" idx="11"/>
          </p:nvPr>
        </p:nvSpPr>
        <p:spPr/>
        <p:txBody>
          <a:bodyPr/>
          <a:lstStyle/>
          <a:p>
            <a:pPr>
              <a:defRPr/>
            </a:pPr>
            <a:r>
              <a:rPr lang="de-DE"/>
              <a:t>Quelle </a:t>
            </a:r>
          </a:p>
        </p:txBody>
      </p:sp>
      <p:sp>
        <p:nvSpPr>
          <p:cNvPr id="5" name="Slide Number Placeholder 4"/>
          <p:cNvSpPr>
            <a:spLocks noGrp="1"/>
          </p:cNvSpPr>
          <p:nvPr>
            <p:ph type="sldNum" sz="quarter" idx="12"/>
          </p:nvPr>
        </p:nvSpPr>
        <p:spPr/>
        <p:txBody>
          <a:bodyPr/>
          <a:lstStyle/>
          <a:p>
            <a:fld id="{09A3EE9D-A534-4699-97A9-B3B6D568401B}" type="slidenum">
              <a:rPr lang="de-DE" smtClean="0"/>
              <a:t>‹Nr.›</a:t>
            </a:fld>
            <a:endParaRPr lang="de-DE"/>
          </a:p>
        </p:txBody>
      </p:sp>
      <p:sp>
        <p:nvSpPr>
          <p:cNvPr id="6" name="Textplatzhalter 7"/>
          <p:cNvSpPr>
            <a:spLocks noGrp="1"/>
          </p:cNvSpPr>
          <p:nvPr>
            <p:ph type="body" sz="quarter" idx="13" hasCustomPrompt="1"/>
          </p:nvPr>
        </p:nvSpPr>
        <p:spPr>
          <a:xfrm>
            <a:off x="497575" y="857492"/>
            <a:ext cx="8726700" cy="330626"/>
          </a:xfrm>
        </p:spPr>
        <p:txBody>
          <a:bodyPr lIns="0" tIns="0" rIns="0" bIns="0"/>
          <a:lstStyle>
            <a:lvl1pPr marL="0" indent="0">
              <a:buNone/>
              <a:defRPr sz="1722" baseline="0"/>
            </a:lvl1pPr>
          </a:lstStyle>
          <a:p>
            <a:pPr lvl="0"/>
            <a:r>
              <a:rPr lang="de-DE" dirty="0"/>
              <a:t>Untertitel durch Klicken bearbeiten</a:t>
            </a:r>
          </a:p>
        </p:txBody>
      </p:sp>
      <p:sp>
        <p:nvSpPr>
          <p:cNvPr id="7" name="Titel 6"/>
          <p:cNvSpPr>
            <a:spLocks noGrp="1"/>
          </p:cNvSpPr>
          <p:nvPr>
            <p:ph type="title"/>
          </p:nvPr>
        </p:nvSpPr>
        <p:spPr/>
        <p:txBody>
          <a:bodyPr/>
          <a:lstStyle/>
          <a:p>
            <a:r>
              <a:rPr lang="de-DE"/>
              <a:t>Titelmasterformat durch Klicken bearbeiten</a:t>
            </a:r>
            <a:endParaRPr lang="de-DE" dirty="0"/>
          </a:p>
        </p:txBody>
      </p:sp>
    </p:spTree>
    <p:extLst>
      <p:ext uri="{BB962C8B-B14F-4D97-AF65-F5344CB8AC3E}">
        <p14:creationId xmlns:p14="http://schemas.microsoft.com/office/powerpoint/2010/main" val="36930763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62D4F-97CA-4D94-8F6F-8463783E7546}" type="datetimeFigureOut">
              <a:rPr lang="de-DE" smtClean="0"/>
              <a:t>26.08.2024</a:t>
            </a:fld>
            <a:endParaRPr lang="de-DE"/>
          </a:p>
        </p:txBody>
      </p:sp>
      <p:sp>
        <p:nvSpPr>
          <p:cNvPr id="3" name="Footer Placeholder 2"/>
          <p:cNvSpPr>
            <a:spLocks noGrp="1"/>
          </p:cNvSpPr>
          <p:nvPr>
            <p:ph type="ftr" sz="quarter" idx="11"/>
          </p:nvPr>
        </p:nvSpPr>
        <p:spPr/>
        <p:txBody>
          <a:bodyPr/>
          <a:lstStyle/>
          <a:p>
            <a:pPr>
              <a:defRPr/>
            </a:pPr>
            <a:r>
              <a:rPr lang="de-DE"/>
              <a:t>Quelle </a:t>
            </a:r>
          </a:p>
        </p:txBody>
      </p:sp>
      <p:sp>
        <p:nvSpPr>
          <p:cNvPr id="4" name="Slide Number Placeholder 3"/>
          <p:cNvSpPr>
            <a:spLocks noGrp="1"/>
          </p:cNvSpPr>
          <p:nvPr>
            <p:ph type="sldNum" sz="quarter" idx="12"/>
          </p:nvPr>
        </p:nvSpPr>
        <p:spPr/>
        <p:txBody>
          <a:bodyPr/>
          <a:lstStyle/>
          <a:p>
            <a:fld id="{09A3EE9D-A534-4699-97A9-B3B6D568401B}" type="slidenum">
              <a:rPr lang="de-DE" smtClean="0"/>
              <a:t>‹Nr.›</a:t>
            </a:fld>
            <a:endParaRPr lang="de-DE"/>
          </a:p>
        </p:txBody>
      </p:sp>
    </p:spTree>
    <p:extLst>
      <p:ext uri="{BB962C8B-B14F-4D97-AF65-F5344CB8AC3E}">
        <p14:creationId xmlns:p14="http://schemas.microsoft.com/office/powerpoint/2010/main" val="10627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85775" y="274638"/>
            <a:ext cx="8750300" cy="113982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85775" y="1531938"/>
            <a:ext cx="429577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85775" y="2170113"/>
            <a:ext cx="4295775"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938713" y="1531938"/>
            <a:ext cx="4297362"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938713" y="2170113"/>
            <a:ext cx="4297362" cy="39401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0006614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chlussfolie">
    <p:spTree>
      <p:nvGrpSpPr>
        <p:cNvPr id="1" name=""/>
        <p:cNvGrpSpPr/>
        <p:nvPr/>
      </p:nvGrpSpPr>
      <p:grpSpPr>
        <a:xfrm>
          <a:off x="0" y="0"/>
          <a:ext cx="0" cy="0"/>
          <a:chOff x="0" y="0"/>
          <a:chExt cx="0" cy="0"/>
        </a:xfrm>
      </p:grpSpPr>
      <p:sp>
        <p:nvSpPr>
          <p:cNvPr id="13" name="Textplatzhalter 10"/>
          <p:cNvSpPr>
            <a:spLocks noGrp="1"/>
          </p:cNvSpPr>
          <p:nvPr>
            <p:ph type="body" sz="quarter" idx="20" hasCustomPrompt="1"/>
          </p:nvPr>
        </p:nvSpPr>
        <p:spPr>
          <a:xfrm>
            <a:off x="2311811" y="4989822"/>
            <a:ext cx="3497967" cy="258540"/>
          </a:xfrm>
        </p:spPr>
        <p:txBody>
          <a:bodyPr/>
          <a:lstStyle>
            <a:lvl1pPr marL="0" indent="0">
              <a:buNone/>
              <a:defRPr sz="1148"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Adresse</a:t>
            </a:r>
            <a:endParaRPr lang="de-DE" dirty="0"/>
          </a:p>
        </p:txBody>
      </p:sp>
      <p:sp>
        <p:nvSpPr>
          <p:cNvPr id="6" name="Bildplatzhalter 7"/>
          <p:cNvSpPr>
            <a:spLocks noGrp="1" noChangeAspect="1"/>
          </p:cNvSpPr>
          <p:nvPr>
            <p:ph type="pic" sz="quarter" idx="14"/>
          </p:nvPr>
        </p:nvSpPr>
        <p:spPr>
          <a:xfrm>
            <a:off x="436335" y="2542310"/>
            <a:ext cx="1531000" cy="1723600"/>
          </a:xfrm>
          <a:prstGeom prst="ellipse">
            <a:avLst/>
          </a:prstGeom>
          <a:solidFill>
            <a:schemeClr val="bg1">
              <a:lumMod val="95000"/>
            </a:schemeClr>
          </a:solidFill>
        </p:spPr>
        <p:txBody>
          <a:bodyPr tIns="0"/>
          <a:lstStyle>
            <a:lvl1pPr marL="0" indent="0" algn="ctr">
              <a:buNone/>
              <a:defRPr sz="1148"/>
            </a:lvl1pPr>
          </a:lstStyle>
          <a:p>
            <a:r>
              <a:rPr lang="de-DE"/>
              <a:t>Bild durch Klicken auf Symbol hinzufügen</a:t>
            </a:r>
            <a:endParaRPr lang="en-US"/>
          </a:p>
        </p:txBody>
      </p:sp>
      <p:sp>
        <p:nvSpPr>
          <p:cNvPr id="7" name="Textplatzhalter 10"/>
          <p:cNvSpPr>
            <a:spLocks noGrp="1"/>
          </p:cNvSpPr>
          <p:nvPr>
            <p:ph type="body" sz="quarter" idx="15" hasCustomPrompt="1"/>
          </p:nvPr>
        </p:nvSpPr>
        <p:spPr>
          <a:xfrm>
            <a:off x="2311811" y="2783614"/>
            <a:ext cx="3497967" cy="258540"/>
          </a:xfrm>
        </p:spPr>
        <p:txBody>
          <a:bodyPr/>
          <a:lstStyle>
            <a:lvl1pPr marL="0" indent="0">
              <a:buNone/>
              <a:defRPr sz="1148" b="1">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9" name="Textfeld 8"/>
          <p:cNvSpPr txBox="1"/>
          <p:nvPr/>
        </p:nvSpPr>
        <p:spPr>
          <a:xfrm>
            <a:off x="2311810" y="3300695"/>
            <a:ext cx="2351639" cy="968227"/>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191"/>
              </a:spcBef>
              <a:spcAft>
                <a:spcPts val="0"/>
              </a:spcAft>
              <a:tabLst>
                <a:tab pos="517996" algn="l"/>
              </a:tabLst>
            </a:pPr>
            <a:r>
              <a:rPr lang="de-DE" sz="1148" dirty="0"/>
              <a:t>E-Mail	</a:t>
            </a:r>
          </a:p>
          <a:p>
            <a:pPr lvl="0">
              <a:spcBef>
                <a:spcPts val="191"/>
              </a:spcBef>
              <a:spcAft>
                <a:spcPts val="0"/>
              </a:spcAft>
              <a:tabLst>
                <a:tab pos="517996" algn="l"/>
              </a:tabLst>
            </a:pPr>
            <a:r>
              <a:rPr lang="de-DE" sz="1148" dirty="0"/>
              <a:t>Telefon 	+49 (0) 711 685-</a:t>
            </a:r>
          </a:p>
          <a:p>
            <a:pPr marL="0" marR="0" lvl="0" indent="0" algn="l" defTabSz="656228" rtl="0" eaLnBrk="1" fontAlgn="auto" latinLnBrk="0" hangingPunct="1">
              <a:lnSpc>
                <a:spcPct val="120000"/>
              </a:lnSpc>
              <a:spcBef>
                <a:spcPts val="191"/>
              </a:spcBef>
              <a:spcAft>
                <a:spcPts val="0"/>
              </a:spcAft>
              <a:buClr>
                <a:schemeClr val="accent2"/>
              </a:buClr>
              <a:buSzTx/>
              <a:buFont typeface="Arial" panose="020B0604020202020204" pitchFamily="34" charset="0"/>
              <a:buNone/>
              <a:tabLst>
                <a:tab pos="517996" algn="l"/>
              </a:tabLst>
              <a:defRPr/>
            </a:pPr>
            <a:r>
              <a:rPr lang="de-DE" sz="1148" dirty="0"/>
              <a:t>Fax 	+49 (0) 711 685-</a:t>
            </a:r>
          </a:p>
        </p:txBody>
      </p:sp>
      <p:sp>
        <p:nvSpPr>
          <p:cNvPr id="8" name="Textplatzhalter 10"/>
          <p:cNvSpPr>
            <a:spLocks noGrp="1"/>
          </p:cNvSpPr>
          <p:nvPr>
            <p:ph type="body" sz="quarter" idx="16" hasCustomPrompt="1"/>
          </p:nvPr>
        </p:nvSpPr>
        <p:spPr>
          <a:xfrm>
            <a:off x="4075134" y="3593100"/>
            <a:ext cx="690297" cy="285268"/>
          </a:xfrm>
        </p:spPr>
        <p:txBody>
          <a:bodyPr/>
          <a:lstStyle>
            <a:lvl1pPr marL="0" indent="0">
              <a:buNone/>
              <a:defRPr sz="1148"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t>
            </a:r>
          </a:p>
        </p:txBody>
      </p:sp>
      <p:sp>
        <p:nvSpPr>
          <p:cNvPr id="10" name="Textplatzhalter 10"/>
          <p:cNvSpPr>
            <a:spLocks noGrp="1"/>
          </p:cNvSpPr>
          <p:nvPr>
            <p:ph type="body" sz="quarter" idx="17" hasCustomPrompt="1"/>
          </p:nvPr>
        </p:nvSpPr>
        <p:spPr>
          <a:xfrm>
            <a:off x="4075134" y="3889060"/>
            <a:ext cx="690297" cy="285268"/>
          </a:xfrm>
        </p:spPr>
        <p:txBody>
          <a:bodyPr/>
          <a:lstStyle>
            <a:lvl1pPr marL="0" indent="0">
              <a:buNone/>
              <a:defRPr sz="1148"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t>
            </a:r>
          </a:p>
        </p:txBody>
      </p:sp>
      <p:sp>
        <p:nvSpPr>
          <p:cNvPr id="11" name="Textfeld 10"/>
          <p:cNvSpPr txBox="1"/>
          <p:nvPr/>
        </p:nvSpPr>
        <p:spPr>
          <a:xfrm>
            <a:off x="2311810" y="4421034"/>
            <a:ext cx="2657999" cy="261762"/>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191"/>
              </a:spcBef>
              <a:spcAft>
                <a:spcPts val="0"/>
              </a:spcAft>
              <a:tabLst>
                <a:tab pos="517996" algn="l"/>
              </a:tabLst>
            </a:pPr>
            <a:r>
              <a:rPr lang="de-DE" sz="1148"/>
              <a:t>Universität Stuttgart</a:t>
            </a:r>
            <a:endParaRPr lang="de-DE" sz="1148" dirty="0"/>
          </a:p>
        </p:txBody>
      </p:sp>
      <p:sp>
        <p:nvSpPr>
          <p:cNvPr id="12" name="Textplatzhalter 10"/>
          <p:cNvSpPr>
            <a:spLocks noGrp="1"/>
          </p:cNvSpPr>
          <p:nvPr>
            <p:ph type="body" sz="quarter" idx="18" hasCustomPrompt="1"/>
          </p:nvPr>
        </p:nvSpPr>
        <p:spPr>
          <a:xfrm>
            <a:off x="2311811" y="4682796"/>
            <a:ext cx="3497967" cy="258540"/>
          </a:xfrm>
        </p:spPr>
        <p:txBody>
          <a:bodyPr/>
          <a:lstStyle>
            <a:lvl1pPr marL="0" indent="0">
              <a:buNone/>
              <a:defRPr sz="1148"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Abteilung oder Institutsname</a:t>
            </a:r>
            <a:endParaRPr lang="de-DE" dirty="0"/>
          </a:p>
        </p:txBody>
      </p:sp>
      <p:sp>
        <p:nvSpPr>
          <p:cNvPr id="15" name="Textplatzhalter 10"/>
          <p:cNvSpPr>
            <a:spLocks noGrp="1"/>
          </p:cNvSpPr>
          <p:nvPr>
            <p:ph type="body" sz="quarter" idx="19" hasCustomPrompt="1"/>
          </p:nvPr>
        </p:nvSpPr>
        <p:spPr>
          <a:xfrm>
            <a:off x="2888747" y="3300116"/>
            <a:ext cx="2921030" cy="258540"/>
          </a:xfrm>
        </p:spPr>
        <p:txBody>
          <a:bodyPr/>
          <a:lstStyle>
            <a:lvl1pPr marL="0" indent="0">
              <a:buNone/>
              <a:defRPr sz="1148"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Adresse eingeben</a:t>
            </a:r>
          </a:p>
        </p:txBody>
      </p:sp>
      <p:sp>
        <p:nvSpPr>
          <p:cNvPr id="16" name="Textfeld 15"/>
          <p:cNvSpPr txBox="1"/>
          <p:nvPr/>
        </p:nvSpPr>
        <p:spPr>
          <a:xfrm>
            <a:off x="478438" y="1779617"/>
            <a:ext cx="2296500" cy="387810"/>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191"/>
              </a:spcBef>
              <a:spcAft>
                <a:spcPts val="0"/>
              </a:spcAft>
              <a:tabLst>
                <a:tab pos="517996" algn="l"/>
              </a:tabLst>
            </a:pPr>
            <a:r>
              <a:rPr lang="de-DE" sz="1914" b="1" dirty="0"/>
              <a:t>Vielen Dank!</a:t>
            </a: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509" y="412380"/>
            <a:ext cx="2186849" cy="517078"/>
          </a:xfrm>
          <a:prstGeom prst="rect">
            <a:avLst/>
          </a:prstGeom>
        </p:spPr>
      </p:pic>
    </p:spTree>
    <p:extLst>
      <p:ext uri="{BB962C8B-B14F-4D97-AF65-F5344CB8AC3E}">
        <p14:creationId xmlns:p14="http://schemas.microsoft.com/office/powerpoint/2010/main" val="97521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chlussfolie mit blauem Verlauf">
    <p:spTree>
      <p:nvGrpSpPr>
        <p:cNvPr id="1" name=""/>
        <p:cNvGrpSpPr/>
        <p:nvPr/>
      </p:nvGrpSpPr>
      <p:grpSpPr>
        <a:xfrm>
          <a:off x="0" y="0"/>
          <a:ext cx="0" cy="0"/>
          <a:chOff x="0" y="0"/>
          <a:chExt cx="0" cy="0"/>
        </a:xfrm>
      </p:grpSpPr>
      <p:sp>
        <p:nvSpPr>
          <p:cNvPr id="13" name="bk object 16"/>
          <p:cNvSpPr/>
          <p:nvPr/>
        </p:nvSpPr>
        <p:spPr>
          <a:xfrm>
            <a:off x="484" y="0"/>
            <a:ext cx="9721850" cy="6840538"/>
          </a:xfrm>
          <a:prstGeom prst="rect">
            <a:avLst/>
          </a:prstGeom>
          <a:blipFill>
            <a:blip r:embed="rId2" cstate="print"/>
            <a:stretch>
              <a:fillRect/>
            </a:stretch>
          </a:blipFill>
        </p:spPr>
        <p:txBody>
          <a:bodyPr wrap="square" lIns="0" tIns="0" rIns="0" bIns="0" rtlCol="0"/>
          <a:lstStyle/>
          <a:p>
            <a:endParaRPr lang="de-DE" sz="1722" dirty="0"/>
          </a:p>
        </p:txBody>
      </p:sp>
      <p:pic>
        <p:nvPicPr>
          <p:cNvPr id="14" name="Grafik 13"/>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32509" y="412380"/>
            <a:ext cx="2186849" cy="517078"/>
          </a:xfrm>
          <a:prstGeom prst="rect">
            <a:avLst/>
          </a:prstGeom>
        </p:spPr>
      </p:pic>
      <p:sp>
        <p:nvSpPr>
          <p:cNvPr id="6" name="Bildplatzhalter 7"/>
          <p:cNvSpPr>
            <a:spLocks noGrp="1" noChangeAspect="1"/>
          </p:cNvSpPr>
          <p:nvPr>
            <p:ph type="pic" sz="quarter" idx="14"/>
          </p:nvPr>
        </p:nvSpPr>
        <p:spPr>
          <a:xfrm>
            <a:off x="436335" y="2542310"/>
            <a:ext cx="1531000" cy="1723600"/>
          </a:xfrm>
          <a:prstGeom prst="ellipse">
            <a:avLst/>
          </a:prstGeom>
          <a:solidFill>
            <a:schemeClr val="bg1"/>
          </a:solidFill>
        </p:spPr>
        <p:txBody>
          <a:bodyPr tIns="0"/>
          <a:lstStyle>
            <a:lvl1pPr marL="0" indent="0" algn="ctr">
              <a:buNone/>
              <a:defRPr sz="1148"/>
            </a:lvl1pPr>
          </a:lstStyle>
          <a:p>
            <a:r>
              <a:rPr lang="de-DE"/>
              <a:t>Bild durch Klicken auf Symbol hinzufügen</a:t>
            </a:r>
            <a:endParaRPr lang="en-US" dirty="0"/>
          </a:p>
        </p:txBody>
      </p:sp>
      <p:sp>
        <p:nvSpPr>
          <p:cNvPr id="7" name="Textplatzhalter 10"/>
          <p:cNvSpPr>
            <a:spLocks noGrp="1"/>
          </p:cNvSpPr>
          <p:nvPr>
            <p:ph type="body" sz="quarter" idx="15" hasCustomPrompt="1"/>
          </p:nvPr>
        </p:nvSpPr>
        <p:spPr>
          <a:xfrm>
            <a:off x="2311811" y="2783614"/>
            <a:ext cx="3497967" cy="258540"/>
          </a:xfrm>
        </p:spPr>
        <p:txBody>
          <a:bodyPr/>
          <a:lstStyle>
            <a:lvl1pPr marL="0" indent="0">
              <a:buNone/>
              <a:defRPr sz="1148"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Name</a:t>
            </a:r>
          </a:p>
        </p:txBody>
      </p:sp>
      <p:sp>
        <p:nvSpPr>
          <p:cNvPr id="9" name="Textfeld 8"/>
          <p:cNvSpPr txBox="1"/>
          <p:nvPr/>
        </p:nvSpPr>
        <p:spPr>
          <a:xfrm>
            <a:off x="2311810" y="3300695"/>
            <a:ext cx="2351639" cy="968227"/>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191"/>
              </a:spcBef>
              <a:spcAft>
                <a:spcPts val="0"/>
              </a:spcAft>
              <a:tabLst>
                <a:tab pos="517996" algn="l"/>
              </a:tabLst>
            </a:pPr>
            <a:r>
              <a:rPr lang="de-DE" sz="1148" dirty="0">
                <a:solidFill>
                  <a:schemeClr val="bg1"/>
                </a:solidFill>
              </a:rPr>
              <a:t>E-Mail	</a:t>
            </a:r>
          </a:p>
          <a:p>
            <a:pPr lvl="0">
              <a:spcBef>
                <a:spcPts val="191"/>
              </a:spcBef>
              <a:spcAft>
                <a:spcPts val="0"/>
              </a:spcAft>
              <a:tabLst>
                <a:tab pos="517996" algn="l"/>
              </a:tabLst>
            </a:pPr>
            <a:r>
              <a:rPr lang="de-DE" sz="1148" dirty="0">
                <a:solidFill>
                  <a:schemeClr val="bg1"/>
                </a:solidFill>
              </a:rPr>
              <a:t>Telefon 	+49 (0) 711 685-</a:t>
            </a:r>
          </a:p>
          <a:p>
            <a:pPr marL="0" marR="0" lvl="0" indent="0" algn="l" defTabSz="656228" rtl="0" eaLnBrk="1" fontAlgn="auto" latinLnBrk="0" hangingPunct="1">
              <a:lnSpc>
                <a:spcPct val="120000"/>
              </a:lnSpc>
              <a:spcBef>
                <a:spcPts val="191"/>
              </a:spcBef>
              <a:spcAft>
                <a:spcPts val="0"/>
              </a:spcAft>
              <a:buClr>
                <a:schemeClr val="accent2"/>
              </a:buClr>
              <a:buSzTx/>
              <a:buFont typeface="Arial" panose="020B0604020202020204" pitchFamily="34" charset="0"/>
              <a:buNone/>
              <a:tabLst>
                <a:tab pos="517996" algn="l"/>
              </a:tabLst>
              <a:defRPr/>
            </a:pPr>
            <a:r>
              <a:rPr lang="de-DE" sz="1148" dirty="0">
                <a:solidFill>
                  <a:schemeClr val="bg1"/>
                </a:solidFill>
              </a:rPr>
              <a:t>Fax 	    +49 (0) 711 685-</a:t>
            </a:r>
          </a:p>
        </p:txBody>
      </p:sp>
      <p:sp>
        <p:nvSpPr>
          <p:cNvPr id="8" name="Textplatzhalter 10"/>
          <p:cNvSpPr>
            <a:spLocks noGrp="1"/>
          </p:cNvSpPr>
          <p:nvPr>
            <p:ph type="body" sz="quarter" idx="16" hasCustomPrompt="1"/>
          </p:nvPr>
        </p:nvSpPr>
        <p:spPr>
          <a:xfrm>
            <a:off x="4125468" y="3542766"/>
            <a:ext cx="690297" cy="285268"/>
          </a:xfrm>
        </p:spPr>
        <p:txBody>
          <a:bodyPr/>
          <a:lstStyle>
            <a:lvl1pPr marL="0" indent="0">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t>
            </a:r>
          </a:p>
        </p:txBody>
      </p:sp>
      <p:sp>
        <p:nvSpPr>
          <p:cNvPr id="10" name="Textplatzhalter 10"/>
          <p:cNvSpPr>
            <a:spLocks noGrp="1"/>
          </p:cNvSpPr>
          <p:nvPr>
            <p:ph type="body" sz="quarter" idx="17" hasCustomPrompt="1"/>
          </p:nvPr>
        </p:nvSpPr>
        <p:spPr>
          <a:xfrm>
            <a:off x="4133857" y="3780003"/>
            <a:ext cx="690297" cy="285268"/>
          </a:xfrm>
        </p:spPr>
        <p:txBody>
          <a:bodyPr/>
          <a:lstStyle>
            <a:lvl1pPr marL="0" indent="0">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t>
            </a:r>
          </a:p>
        </p:txBody>
      </p:sp>
      <p:sp>
        <p:nvSpPr>
          <p:cNvPr id="12" name="Textplatzhalter 10"/>
          <p:cNvSpPr>
            <a:spLocks noGrp="1"/>
          </p:cNvSpPr>
          <p:nvPr>
            <p:ph type="body" sz="quarter" idx="18" hasCustomPrompt="1"/>
          </p:nvPr>
        </p:nvSpPr>
        <p:spPr>
          <a:xfrm>
            <a:off x="2311811" y="4682796"/>
            <a:ext cx="3497967" cy="258540"/>
          </a:xfrm>
        </p:spPr>
        <p:txBody>
          <a:bodyPr/>
          <a:lstStyle>
            <a:lvl1pPr marL="0" indent="0">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Abteilung oder Institutsname</a:t>
            </a:r>
            <a:endParaRPr lang="de-DE" dirty="0"/>
          </a:p>
        </p:txBody>
      </p:sp>
      <p:sp>
        <p:nvSpPr>
          <p:cNvPr id="15" name="Textplatzhalter 10"/>
          <p:cNvSpPr>
            <a:spLocks noGrp="1"/>
          </p:cNvSpPr>
          <p:nvPr>
            <p:ph type="body" sz="quarter" idx="19" hasCustomPrompt="1"/>
          </p:nvPr>
        </p:nvSpPr>
        <p:spPr>
          <a:xfrm>
            <a:off x="2888747" y="3300116"/>
            <a:ext cx="2921030" cy="258540"/>
          </a:xfrm>
        </p:spPr>
        <p:txBody>
          <a:bodyPr/>
          <a:lstStyle>
            <a:lvl1pPr marL="0" indent="0">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a:t>Adresse eingeben</a:t>
            </a:r>
          </a:p>
        </p:txBody>
      </p:sp>
      <p:sp>
        <p:nvSpPr>
          <p:cNvPr id="16" name="Textfeld 15"/>
          <p:cNvSpPr txBox="1"/>
          <p:nvPr/>
        </p:nvSpPr>
        <p:spPr>
          <a:xfrm>
            <a:off x="478438" y="1779617"/>
            <a:ext cx="2296500" cy="387810"/>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191"/>
              </a:spcBef>
              <a:spcAft>
                <a:spcPts val="0"/>
              </a:spcAft>
              <a:tabLst>
                <a:tab pos="517996" algn="l"/>
              </a:tabLst>
            </a:pPr>
            <a:r>
              <a:rPr lang="de-DE" sz="1914" b="1" dirty="0">
                <a:solidFill>
                  <a:schemeClr val="bg1"/>
                </a:solidFill>
              </a:rPr>
              <a:t>Vielen Dank!</a:t>
            </a:r>
          </a:p>
        </p:txBody>
      </p:sp>
      <p:sp>
        <p:nvSpPr>
          <p:cNvPr id="19" name="Textplatzhalter 10"/>
          <p:cNvSpPr>
            <a:spLocks noGrp="1"/>
          </p:cNvSpPr>
          <p:nvPr>
            <p:ph type="body" sz="quarter" idx="20" hasCustomPrompt="1"/>
          </p:nvPr>
        </p:nvSpPr>
        <p:spPr>
          <a:xfrm>
            <a:off x="2311811" y="4988882"/>
            <a:ext cx="3497967" cy="258540"/>
          </a:xfrm>
        </p:spPr>
        <p:txBody>
          <a:bodyPr/>
          <a:lstStyle>
            <a:lvl1pPr marL="0" indent="0">
              <a:buNone/>
              <a:defRPr sz="1148"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Adresse</a:t>
            </a:r>
            <a:endParaRPr lang="de-DE" dirty="0"/>
          </a:p>
        </p:txBody>
      </p:sp>
    </p:spTree>
    <p:extLst>
      <p:ext uri="{BB962C8B-B14F-4D97-AF65-F5344CB8AC3E}">
        <p14:creationId xmlns:p14="http://schemas.microsoft.com/office/powerpoint/2010/main" val="3388957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918344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08795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elfolie Institute">
    <p:spTree>
      <p:nvGrpSpPr>
        <p:cNvPr id="1" name=""/>
        <p:cNvGrpSpPr/>
        <p:nvPr/>
      </p:nvGrpSpPr>
      <p:grpSpPr>
        <a:xfrm>
          <a:off x="0" y="0"/>
          <a:ext cx="0" cy="0"/>
          <a:chOff x="0" y="0"/>
          <a:chExt cx="0" cy="0"/>
        </a:xfrm>
      </p:grpSpPr>
      <p:sp>
        <p:nvSpPr>
          <p:cNvPr id="7" name="Bildplatzhalter 6"/>
          <p:cNvSpPr>
            <a:spLocks noGrp="1"/>
          </p:cNvSpPr>
          <p:nvPr>
            <p:ph type="pic" sz="quarter" idx="14" hasCustomPrompt="1"/>
          </p:nvPr>
        </p:nvSpPr>
        <p:spPr>
          <a:xfrm>
            <a:off x="7711655" y="6291395"/>
            <a:ext cx="1512288" cy="364829"/>
          </a:xfrm>
        </p:spPr>
        <p:txBody>
          <a:bodyPr/>
          <a:lstStyle>
            <a:lvl1pPr marL="0" indent="0">
              <a:buFontTx/>
              <a:buNone/>
              <a:defRPr sz="1170" baseline="0"/>
            </a:lvl1pPr>
          </a:lstStyle>
          <a:p>
            <a:r>
              <a:rPr lang="de-DE" dirty="0" err="1"/>
              <a:t>Sublogo</a:t>
            </a:r>
            <a:r>
              <a:rPr lang="de-DE" dirty="0"/>
              <a:t> einfügen</a:t>
            </a:r>
          </a:p>
        </p:txBody>
      </p:sp>
      <p:sp>
        <p:nvSpPr>
          <p:cNvPr id="9" name="Bildplatzhalter 8"/>
          <p:cNvSpPr>
            <a:spLocks noGrp="1"/>
          </p:cNvSpPr>
          <p:nvPr>
            <p:ph type="pic" sz="quarter" idx="10"/>
          </p:nvPr>
        </p:nvSpPr>
        <p:spPr>
          <a:xfrm>
            <a:off x="0" y="1684820"/>
            <a:ext cx="9721850" cy="4407060"/>
          </a:xfrm>
          <a:solidFill>
            <a:schemeClr val="bg1">
              <a:lumMod val="85000"/>
            </a:schemeClr>
          </a:solidFill>
        </p:spPr>
        <p:txBody>
          <a:bodyPr lIns="72000"/>
          <a:lstStyle>
            <a:lvl1pPr marL="0" indent="0">
              <a:buNone/>
              <a:defRPr/>
            </a:lvl1pPr>
          </a:lstStyle>
          <a:p>
            <a:r>
              <a:rPr lang="de-DE" dirty="0"/>
              <a:t>Bild durch Klicken auf Symbol hinzufügen</a:t>
            </a:r>
            <a:endParaRPr lang="en-US" dirty="0"/>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508" y="412381"/>
            <a:ext cx="2186850" cy="517078"/>
          </a:xfrm>
          <a:prstGeom prst="rect">
            <a:avLst/>
          </a:prstGeom>
        </p:spPr>
      </p:pic>
      <p:sp>
        <p:nvSpPr>
          <p:cNvPr id="10" name="Textplatzhalter 9"/>
          <p:cNvSpPr>
            <a:spLocks noGrp="1"/>
          </p:cNvSpPr>
          <p:nvPr>
            <p:ph type="body" sz="quarter" idx="13" hasCustomPrompt="1"/>
          </p:nvPr>
        </p:nvSpPr>
        <p:spPr>
          <a:xfrm>
            <a:off x="1012641" y="775620"/>
            <a:ext cx="3787006" cy="578631"/>
          </a:xfrm>
        </p:spPr>
        <p:txBody>
          <a:bodyPr/>
          <a:lstStyle>
            <a:lvl1pPr marL="0" indent="0">
              <a:lnSpc>
                <a:spcPct val="100000"/>
              </a:lnSpc>
              <a:buFontTx/>
              <a:buNone/>
              <a:defRPr sz="1276"/>
            </a:lvl1pPr>
          </a:lstStyle>
          <a:p>
            <a:pPr lvl="0"/>
            <a:r>
              <a:rPr lang="de-DE" dirty="0"/>
              <a:t>Institutsname max. 2-zeilig, bitte hier klicken und überschreiben</a:t>
            </a:r>
          </a:p>
        </p:txBody>
      </p:sp>
      <p:sp>
        <p:nvSpPr>
          <p:cNvPr id="3" name="Subtitle 2"/>
          <p:cNvSpPr>
            <a:spLocks noGrp="1"/>
          </p:cNvSpPr>
          <p:nvPr>
            <p:ph type="subTitle" idx="1"/>
          </p:nvPr>
        </p:nvSpPr>
        <p:spPr>
          <a:xfrm>
            <a:off x="5912304" y="3888349"/>
            <a:ext cx="3081677" cy="512771"/>
          </a:xfrm>
        </p:spPr>
        <p:txBody>
          <a:bodyPr lIns="0" tIns="0" rIns="0" bIns="0">
            <a:normAutofit/>
          </a:bodyPr>
          <a:lstStyle>
            <a:lvl1pPr marL="0" indent="0" algn="l">
              <a:lnSpc>
                <a:spcPct val="100000"/>
              </a:lnSpc>
              <a:buNone/>
              <a:defRPr sz="1276">
                <a:solidFill>
                  <a:schemeClr val="bg1"/>
                </a:solidFill>
              </a:defRPr>
            </a:lvl1pPr>
            <a:lvl2pPr marL="364571" indent="0" algn="ctr">
              <a:buNone/>
              <a:defRPr sz="1595"/>
            </a:lvl2pPr>
            <a:lvl3pPr marL="729143" indent="0" algn="ctr">
              <a:buNone/>
              <a:defRPr sz="1435"/>
            </a:lvl3pPr>
            <a:lvl4pPr marL="1093714" indent="0" algn="ctr">
              <a:buNone/>
              <a:defRPr sz="1276"/>
            </a:lvl4pPr>
            <a:lvl5pPr marL="1458285" indent="0" algn="ctr">
              <a:buNone/>
              <a:defRPr sz="1276"/>
            </a:lvl5pPr>
            <a:lvl6pPr marL="1822856" indent="0" algn="ctr">
              <a:buNone/>
              <a:defRPr sz="1276"/>
            </a:lvl6pPr>
            <a:lvl7pPr marL="2187428" indent="0" algn="ctr">
              <a:buNone/>
              <a:defRPr sz="1276"/>
            </a:lvl7pPr>
            <a:lvl8pPr marL="2551999" indent="0" algn="ctr">
              <a:buNone/>
              <a:defRPr sz="1276"/>
            </a:lvl8pPr>
            <a:lvl9pPr marL="2916570" indent="0" algn="ctr">
              <a:buNone/>
              <a:defRPr sz="1276"/>
            </a:lvl9pPr>
          </a:lstStyle>
          <a:p>
            <a:r>
              <a:rPr lang="de-DE" dirty="0"/>
              <a:t>Formatvorlage des Untertitelmasters durch Klicken bearbeiten</a:t>
            </a:r>
          </a:p>
        </p:txBody>
      </p:sp>
      <p:sp>
        <p:nvSpPr>
          <p:cNvPr id="4" name="Datumsplatzhalter 3"/>
          <p:cNvSpPr>
            <a:spLocks noGrp="1"/>
          </p:cNvSpPr>
          <p:nvPr>
            <p:ph type="dt" sz="half" idx="15"/>
          </p:nvPr>
        </p:nvSpPr>
        <p:spPr/>
        <p:txBody>
          <a:bodyPr/>
          <a:lstStyle/>
          <a:p>
            <a:endParaRPr lang="en-US"/>
          </a:p>
        </p:txBody>
      </p:sp>
      <p:sp>
        <p:nvSpPr>
          <p:cNvPr id="5" name="Fußzeilenplatzhalter 4"/>
          <p:cNvSpPr>
            <a:spLocks noGrp="1"/>
          </p:cNvSpPr>
          <p:nvPr>
            <p:ph type="ftr" sz="quarter" idx="16"/>
          </p:nvPr>
        </p:nvSpPr>
        <p:spPr/>
        <p:txBody>
          <a:bodyPr/>
          <a:lstStyle/>
          <a:p>
            <a:r>
              <a:rPr lang="en-US" dirty="0"/>
              <a:t>Test und </a:t>
            </a:r>
            <a:r>
              <a:rPr lang="en-US" dirty="0" err="1"/>
              <a:t>Seitenzahl</a:t>
            </a:r>
            <a:endParaRPr lang="en-US" dirty="0"/>
          </a:p>
        </p:txBody>
      </p:sp>
      <p:sp>
        <p:nvSpPr>
          <p:cNvPr id="6" name="Foliennummernplatzhalter 5"/>
          <p:cNvSpPr>
            <a:spLocks noGrp="1"/>
          </p:cNvSpPr>
          <p:nvPr>
            <p:ph type="sldNum" sz="quarter" idx="17"/>
          </p:nvPr>
        </p:nvSpPr>
        <p:spPr/>
        <p:txBody>
          <a:bodyPr/>
          <a:lstStyle/>
          <a:p>
            <a:fld id="{9E82CC3C-1DC0-4FDA-9590-6CC506AB67F8}" type="slidenum">
              <a:rPr lang="en-US" smtClean="0"/>
              <a:pPr/>
              <a:t>‹Nr.›</a:t>
            </a:fld>
            <a:endParaRPr lang="en-US" dirty="0"/>
          </a:p>
        </p:txBody>
      </p:sp>
    </p:spTree>
    <p:extLst>
      <p:ext uri="{BB962C8B-B14F-4D97-AF65-F5344CB8AC3E}">
        <p14:creationId xmlns:p14="http://schemas.microsoft.com/office/powerpoint/2010/main" val="3652893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29139" y="1119505"/>
            <a:ext cx="8263573" cy="2381521"/>
          </a:xfrm>
        </p:spPr>
        <p:txBody>
          <a:bodyPr anchor="b"/>
          <a:lstStyle>
            <a:lvl1pPr algn="ctr">
              <a:defRPr sz="5985"/>
            </a:lvl1pPr>
          </a:lstStyle>
          <a:p>
            <a:r>
              <a:rPr lang="de-DE"/>
              <a:t>Mastertitelformat bearbeiten</a:t>
            </a:r>
            <a:endParaRPr lang="en-US" dirty="0"/>
          </a:p>
        </p:txBody>
      </p:sp>
      <p:sp>
        <p:nvSpPr>
          <p:cNvPr id="3" name="Subtitle 2"/>
          <p:cNvSpPr>
            <a:spLocks noGrp="1"/>
          </p:cNvSpPr>
          <p:nvPr>
            <p:ph type="subTitle" idx="1"/>
          </p:nvPr>
        </p:nvSpPr>
        <p:spPr>
          <a:xfrm>
            <a:off x="1215231" y="3592866"/>
            <a:ext cx="7291388" cy="1651546"/>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7480893A-A8C7-0642-83CE-BDB697EB1C24}" type="datetimeFigureOut">
              <a:rPr lang="de-DE" smtClean="0">
                <a:solidFill>
                  <a:prstClr val="black">
                    <a:tint val="75000"/>
                  </a:prstClr>
                </a:solidFill>
              </a:rPr>
              <a:pPr/>
              <a:t>26.08.2024</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2FF6AA1-148A-F149-9D43-4BF680AA790B}" type="slidenum">
              <a:rPr lang="de-DE" smtClean="0">
                <a:solidFill>
                  <a:prstClr val="black">
                    <a:tint val="75000"/>
                  </a:prstClr>
                </a:solidFill>
              </a:rPr>
              <a:pPr/>
              <a:t>‹Nr.›</a:t>
            </a:fld>
            <a:endParaRPr lang="de-DE">
              <a:solidFill>
                <a:prstClr val="black">
                  <a:tint val="75000"/>
                </a:prstClr>
              </a:solidFill>
            </a:endParaRPr>
          </a:p>
        </p:txBody>
      </p:sp>
    </p:spTree>
    <p:extLst>
      <p:ext uri="{BB962C8B-B14F-4D97-AF65-F5344CB8AC3E}">
        <p14:creationId xmlns:p14="http://schemas.microsoft.com/office/powerpoint/2010/main" val="378924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147966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49051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85775" y="273050"/>
            <a:ext cx="3198813" cy="1158875"/>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00475" y="273050"/>
            <a:ext cx="5435600" cy="5837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85775" y="1431925"/>
            <a:ext cx="31988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3813718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05000" y="4787900"/>
            <a:ext cx="5834063" cy="565150"/>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05000" y="611188"/>
            <a:ext cx="5834063" cy="41036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05000" y="5353050"/>
            <a:ext cx="5834063"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1"/>
          <p:cNvSpPr>
            <a:spLocks noGrp="1" noChangeArrowheads="1"/>
          </p:cNvSpPr>
          <p:nvPr>
            <p:ph type="ftr" sz="quarter" idx="10"/>
          </p:nvPr>
        </p:nvSpPr>
        <p:spPr>
          <a:ln/>
        </p:spPr>
        <p:txBody>
          <a:bodyPr/>
          <a:lstStyle>
            <a:lvl1pPr>
              <a:defRPr/>
            </a:lvl1pPr>
          </a:lstStyle>
          <a:p>
            <a:pPr>
              <a:defRPr/>
            </a:pPr>
            <a:r>
              <a:rPr lang="de-DE"/>
              <a:t>Quelle </a:t>
            </a:r>
          </a:p>
        </p:txBody>
      </p:sp>
    </p:spTree>
    <p:extLst>
      <p:ext uri="{BB962C8B-B14F-4D97-AF65-F5344CB8AC3E}">
        <p14:creationId xmlns:p14="http://schemas.microsoft.com/office/powerpoint/2010/main" val="298434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21" Type="http://schemas.openxmlformats.org/officeDocument/2006/relationships/image" Target="../media/image4.jpe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3.jpe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2.jpe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8" descr="pixel_tran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9388" y="3238500"/>
            <a:ext cx="11112"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5" descr="Folie_US_R1nat"/>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2788" y="0"/>
            <a:ext cx="90090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8" descr="Folie_US_R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1050925"/>
            <a:ext cx="2698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63"/>
          <p:cNvSpPr txBox="1">
            <a:spLocks noChangeArrowheads="1"/>
          </p:cNvSpPr>
          <p:nvPr/>
        </p:nvSpPr>
        <p:spPr bwMode="auto">
          <a:xfrm rot="-5400000">
            <a:off x="-2563019" y="3561557"/>
            <a:ext cx="536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4" tIns="45167" rIns="90334" bIns="45167">
            <a:spAutoFit/>
          </a:bodyPr>
          <a:lstStyle>
            <a:lvl1pPr defTabSz="903288" eaLnBrk="0" hangingPunct="0">
              <a:spcBef>
                <a:spcPct val="20000"/>
              </a:spcBef>
              <a:buClr>
                <a:schemeClr val="bg2"/>
              </a:buClr>
              <a:buFont typeface="Wingdings" pitchFamily="2" charset="2"/>
              <a:buChar char="§"/>
              <a:defRPr sz="2000">
                <a:solidFill>
                  <a:srgbClr val="808080"/>
                </a:solidFill>
                <a:latin typeface="Arial" pitchFamily="34" charset="0"/>
              </a:defRPr>
            </a:lvl1pPr>
            <a:lvl2pPr marL="742950" indent="-285750" defTabSz="903288" eaLnBrk="0" hangingPunct="0">
              <a:spcBef>
                <a:spcPct val="20000"/>
              </a:spcBef>
              <a:buClr>
                <a:schemeClr val="bg2"/>
              </a:buClr>
              <a:buFont typeface="Wingdings" pitchFamily="2" charset="2"/>
              <a:buChar char="§"/>
              <a:defRPr sz="2000">
                <a:solidFill>
                  <a:srgbClr val="808080"/>
                </a:solidFill>
                <a:latin typeface="Arial" pitchFamily="34" charset="0"/>
              </a:defRPr>
            </a:lvl2pPr>
            <a:lvl3pPr marL="11430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3pPr>
            <a:lvl4pPr marL="16002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4pPr>
            <a:lvl5pPr marL="2057400" indent="-228600" defTabSz="903288" eaLnBrk="0" hangingPunct="0">
              <a:spcBef>
                <a:spcPct val="20000"/>
              </a:spcBef>
              <a:buClr>
                <a:schemeClr val="bg2"/>
              </a:buClr>
              <a:buFont typeface="Wingdings" pitchFamily="2" charset="2"/>
              <a:buChar char="§"/>
              <a:defRPr sz="2000">
                <a:solidFill>
                  <a:srgbClr val="808080"/>
                </a:solidFill>
                <a:latin typeface="Arial" pitchFamily="34" charset="0"/>
              </a:defRPr>
            </a:lvl5pPr>
            <a:lvl6pPr marL="25146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6pPr>
            <a:lvl7pPr marL="29718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7pPr>
            <a:lvl8pPr marL="34290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8pPr>
            <a:lvl9pPr marL="38862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pitchFamily="34" charset="0"/>
              </a:defRPr>
            </a:lvl9pPr>
          </a:lstStyle>
          <a:p>
            <a:pPr algn="r" eaLnBrk="1" hangingPunct="1">
              <a:spcBef>
                <a:spcPct val="50000"/>
              </a:spcBef>
              <a:buClrTx/>
              <a:buFontTx/>
              <a:buNone/>
              <a:defRPr/>
            </a:pPr>
            <a:r>
              <a:rPr lang="de-DE" sz="1800" b="1">
                <a:solidFill>
                  <a:schemeClr val="bg1"/>
                </a:solidFill>
              </a:rPr>
              <a:t>www.uni-stuttgart.de</a:t>
            </a:r>
          </a:p>
        </p:txBody>
      </p:sp>
      <p:pic>
        <p:nvPicPr>
          <p:cNvPr id="1030" name="Picture 67" descr="Folie_US_R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8016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72"/>
          <p:cNvSpPr>
            <a:spLocks noChangeArrowheads="1"/>
          </p:cNvSpPr>
          <p:nvPr/>
        </p:nvSpPr>
        <p:spPr bwMode="auto">
          <a:xfrm>
            <a:off x="485775" y="15954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defTabSz="903288" eaLnBrk="0" hangingPunct="0">
              <a:defRPr sz="2000">
                <a:solidFill>
                  <a:srgbClr val="808080"/>
                </a:solidFill>
                <a:latin typeface="Arial" panose="020B0604020202020204" pitchFamily="34" charset="0"/>
              </a:defRPr>
            </a:lvl1pPr>
            <a:lvl2pPr marL="742950" indent="-285750" defTabSz="903288" eaLnBrk="0" hangingPunct="0">
              <a:defRPr sz="2000">
                <a:solidFill>
                  <a:srgbClr val="808080"/>
                </a:solidFill>
                <a:latin typeface="Arial" panose="020B0604020202020204" pitchFamily="34" charset="0"/>
              </a:defRPr>
            </a:lvl2pPr>
            <a:lvl3pPr marL="1143000" indent="-228600" defTabSz="903288" eaLnBrk="0" hangingPunct="0">
              <a:defRPr sz="2000">
                <a:solidFill>
                  <a:srgbClr val="808080"/>
                </a:solidFill>
                <a:latin typeface="Arial" panose="020B0604020202020204" pitchFamily="34" charset="0"/>
              </a:defRPr>
            </a:lvl3pPr>
            <a:lvl4pPr marL="1600200" indent="-228600" defTabSz="903288" eaLnBrk="0" hangingPunct="0">
              <a:defRPr sz="2000">
                <a:solidFill>
                  <a:srgbClr val="808080"/>
                </a:solidFill>
                <a:latin typeface="Arial" panose="020B0604020202020204" pitchFamily="34" charset="0"/>
              </a:defRPr>
            </a:lvl4pPr>
            <a:lvl5pPr marL="2057400" indent="-228600" defTabSz="903288" eaLnBrk="0" hangingPunct="0">
              <a:defRPr sz="2000">
                <a:solidFill>
                  <a:srgbClr val="808080"/>
                </a:solidFill>
                <a:latin typeface="Arial" panose="020B0604020202020204" pitchFamily="34" charset="0"/>
              </a:defRPr>
            </a:lvl5pPr>
            <a:lvl6pPr marL="2514600" indent="-228600" defTabSz="903288" eaLnBrk="0" fontAlgn="base" hangingPunct="0">
              <a:spcBef>
                <a:spcPct val="0"/>
              </a:spcBef>
              <a:spcAft>
                <a:spcPct val="0"/>
              </a:spcAft>
              <a:defRPr sz="2000">
                <a:solidFill>
                  <a:srgbClr val="808080"/>
                </a:solidFill>
                <a:latin typeface="Arial" panose="020B0604020202020204" pitchFamily="34" charset="0"/>
              </a:defRPr>
            </a:lvl6pPr>
            <a:lvl7pPr marL="2971800" indent="-228600" defTabSz="903288" eaLnBrk="0" fontAlgn="base" hangingPunct="0">
              <a:spcBef>
                <a:spcPct val="0"/>
              </a:spcBef>
              <a:spcAft>
                <a:spcPct val="0"/>
              </a:spcAft>
              <a:defRPr sz="2000">
                <a:solidFill>
                  <a:srgbClr val="808080"/>
                </a:solidFill>
                <a:latin typeface="Arial" panose="020B0604020202020204" pitchFamily="34" charset="0"/>
              </a:defRPr>
            </a:lvl7pPr>
            <a:lvl8pPr marL="3429000" indent="-228600" defTabSz="903288" eaLnBrk="0" fontAlgn="base" hangingPunct="0">
              <a:spcBef>
                <a:spcPct val="0"/>
              </a:spcBef>
              <a:spcAft>
                <a:spcPct val="0"/>
              </a:spcAft>
              <a:defRPr sz="2000">
                <a:solidFill>
                  <a:srgbClr val="808080"/>
                </a:solidFill>
                <a:latin typeface="Arial" panose="020B0604020202020204" pitchFamily="34" charset="0"/>
              </a:defRPr>
            </a:lvl8pPr>
            <a:lvl9pPr marL="3886200" indent="-228600" defTabSz="903288" eaLnBrk="0" fontAlgn="base" hangingPunct="0">
              <a:spcBef>
                <a:spcPct val="0"/>
              </a:spcBef>
              <a:spcAft>
                <a:spcPct val="0"/>
              </a:spcAft>
              <a:defRPr sz="2000">
                <a:solidFill>
                  <a:srgbClr val="808080"/>
                </a:solidFill>
                <a:latin typeface="Arial" panose="020B0604020202020204" pitchFamily="34" charset="0"/>
              </a:defRPr>
            </a:lvl9pPr>
          </a:lstStyle>
          <a:p>
            <a:pPr eaLnBrk="1" hangingPunct="1">
              <a:spcBef>
                <a:spcPct val="20000"/>
              </a:spcBef>
              <a:buClr>
                <a:schemeClr val="bg2"/>
              </a:buClr>
              <a:buFont typeface="Wingdings" panose="05000000000000000000" pitchFamily="2" charset="2"/>
              <a:buNone/>
              <a:defRPr/>
            </a:pPr>
            <a:endParaRPr lang="de-DE" altLang="de-DE">
              <a:solidFill>
                <a:schemeClr val="tx1"/>
              </a:solidFill>
            </a:endParaRPr>
          </a:p>
        </p:txBody>
      </p:sp>
      <p:sp>
        <p:nvSpPr>
          <p:cNvPr id="1032" name="Rectangle 73"/>
          <p:cNvSpPr>
            <a:spLocks noChangeArrowheads="1"/>
          </p:cNvSpPr>
          <p:nvPr/>
        </p:nvSpPr>
        <p:spPr bwMode="auto">
          <a:xfrm>
            <a:off x="811213" y="563563"/>
            <a:ext cx="84248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000">
                <a:solidFill>
                  <a:srgbClr val="808080"/>
                </a:solidFill>
                <a:latin typeface="Arial" panose="020B0604020202020204" pitchFamily="34" charset="0"/>
              </a:defRPr>
            </a:lvl1pPr>
            <a:lvl2pPr marL="742950" indent="-285750" defTabSz="903288" eaLnBrk="0" hangingPunct="0">
              <a:defRPr sz="2000">
                <a:solidFill>
                  <a:srgbClr val="808080"/>
                </a:solidFill>
                <a:latin typeface="Arial" panose="020B0604020202020204" pitchFamily="34" charset="0"/>
              </a:defRPr>
            </a:lvl2pPr>
            <a:lvl3pPr marL="1143000" indent="-228600" defTabSz="903288" eaLnBrk="0" hangingPunct="0">
              <a:defRPr sz="2000">
                <a:solidFill>
                  <a:srgbClr val="808080"/>
                </a:solidFill>
                <a:latin typeface="Arial" panose="020B0604020202020204" pitchFamily="34" charset="0"/>
              </a:defRPr>
            </a:lvl3pPr>
            <a:lvl4pPr marL="1600200" indent="-228600" defTabSz="903288" eaLnBrk="0" hangingPunct="0">
              <a:defRPr sz="2000">
                <a:solidFill>
                  <a:srgbClr val="808080"/>
                </a:solidFill>
                <a:latin typeface="Arial" panose="020B0604020202020204" pitchFamily="34" charset="0"/>
              </a:defRPr>
            </a:lvl4pPr>
            <a:lvl5pPr marL="2057400" indent="-228600" defTabSz="903288" eaLnBrk="0" hangingPunct="0">
              <a:defRPr sz="2000">
                <a:solidFill>
                  <a:srgbClr val="808080"/>
                </a:solidFill>
                <a:latin typeface="Arial" panose="020B0604020202020204" pitchFamily="34" charset="0"/>
              </a:defRPr>
            </a:lvl5pPr>
            <a:lvl6pPr marL="2514600" indent="-228600" defTabSz="903288" eaLnBrk="0" fontAlgn="base" hangingPunct="0">
              <a:spcBef>
                <a:spcPct val="0"/>
              </a:spcBef>
              <a:spcAft>
                <a:spcPct val="0"/>
              </a:spcAft>
              <a:defRPr sz="2000">
                <a:solidFill>
                  <a:srgbClr val="808080"/>
                </a:solidFill>
                <a:latin typeface="Arial" panose="020B0604020202020204" pitchFamily="34" charset="0"/>
              </a:defRPr>
            </a:lvl6pPr>
            <a:lvl7pPr marL="2971800" indent="-228600" defTabSz="903288" eaLnBrk="0" fontAlgn="base" hangingPunct="0">
              <a:spcBef>
                <a:spcPct val="0"/>
              </a:spcBef>
              <a:spcAft>
                <a:spcPct val="0"/>
              </a:spcAft>
              <a:defRPr sz="2000">
                <a:solidFill>
                  <a:srgbClr val="808080"/>
                </a:solidFill>
                <a:latin typeface="Arial" panose="020B0604020202020204" pitchFamily="34" charset="0"/>
              </a:defRPr>
            </a:lvl7pPr>
            <a:lvl8pPr marL="3429000" indent="-228600" defTabSz="903288" eaLnBrk="0" fontAlgn="base" hangingPunct="0">
              <a:spcBef>
                <a:spcPct val="0"/>
              </a:spcBef>
              <a:spcAft>
                <a:spcPct val="0"/>
              </a:spcAft>
              <a:defRPr sz="2000">
                <a:solidFill>
                  <a:srgbClr val="808080"/>
                </a:solidFill>
                <a:latin typeface="Arial" panose="020B0604020202020204" pitchFamily="34" charset="0"/>
              </a:defRPr>
            </a:lvl8pPr>
            <a:lvl9pPr marL="3886200" indent="-228600" defTabSz="903288" eaLnBrk="0" fontAlgn="base" hangingPunct="0">
              <a:spcBef>
                <a:spcPct val="0"/>
              </a:spcBef>
              <a:spcAft>
                <a:spcPct val="0"/>
              </a:spcAft>
              <a:defRPr sz="2000">
                <a:solidFill>
                  <a:srgbClr val="808080"/>
                </a:solidFill>
                <a:latin typeface="Arial" panose="020B0604020202020204" pitchFamily="34" charset="0"/>
              </a:defRPr>
            </a:lvl9pPr>
          </a:lstStyle>
          <a:p>
            <a:pPr eaLnBrk="1" hangingPunct="1">
              <a:defRPr/>
            </a:pPr>
            <a:endParaRPr lang="de-DE" altLang="de-DE" sz="2200" b="1">
              <a:solidFill>
                <a:srgbClr val="1F3A45"/>
              </a:solidFill>
              <a:ea typeface="ＭＳ Ｐゴシック" panose="020B0600070205080204" pitchFamily="34" charset="-128"/>
            </a:endParaRPr>
          </a:p>
        </p:txBody>
      </p:sp>
      <p:sp>
        <p:nvSpPr>
          <p:cNvPr id="1033" name="Rectangle 74"/>
          <p:cNvSpPr>
            <a:spLocks noGrp="1" noChangeArrowheads="1"/>
          </p:cNvSpPr>
          <p:nvPr>
            <p:ph type="title"/>
          </p:nvPr>
        </p:nvSpPr>
        <p:spPr bwMode="auto">
          <a:xfrm>
            <a:off x="811213" y="550863"/>
            <a:ext cx="8424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Titelmasterformat durch Klicken bearbeiten</a:t>
            </a:r>
          </a:p>
        </p:txBody>
      </p:sp>
      <p:sp>
        <p:nvSpPr>
          <p:cNvPr id="1034" name="Rectangle 79"/>
          <p:cNvSpPr>
            <a:spLocks noGrp="1" noChangeArrowheads="1"/>
          </p:cNvSpPr>
          <p:nvPr>
            <p:ph type="body" idx="1"/>
          </p:nvPr>
        </p:nvSpPr>
        <p:spPr bwMode="auto">
          <a:xfrm>
            <a:off x="663575" y="15827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5" name="Rectangle 11"/>
          <p:cNvSpPr>
            <a:spLocks noGrp="1" noChangeArrowheads="1"/>
          </p:cNvSpPr>
          <p:nvPr>
            <p:ph type="ftr" sz="quarter" idx="3"/>
          </p:nvPr>
        </p:nvSpPr>
        <p:spPr bwMode="auto">
          <a:xfrm>
            <a:off x="6319838" y="6207125"/>
            <a:ext cx="30797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20000"/>
              </a:spcBef>
              <a:buClr>
                <a:schemeClr val="bg2"/>
              </a:buClr>
              <a:buFont typeface="Wingdings" pitchFamily="2" charset="2"/>
              <a:buNone/>
              <a:defRPr sz="1400">
                <a:latin typeface="Arial" charset="0"/>
              </a:defRPr>
            </a:lvl1pPr>
          </a:lstStyle>
          <a:p>
            <a:pPr>
              <a:defRPr/>
            </a:pPr>
            <a:r>
              <a:rPr lang="de-DE"/>
              <a:t>Quelle </a:t>
            </a:r>
          </a:p>
        </p:txBody>
      </p:sp>
    </p:spTree>
  </p:cSld>
  <p:clrMap bg1="lt1" tx1="dk1" bg2="lt2" tx2="dk2" accent1="accent1" accent2="accent2" accent3="accent3" accent4="accent4" accent5="accent5" accent6="accent6" hlink="hlink" folHlink="folHlink"/>
  <p:sldLayoutIdLst>
    <p:sldLayoutId id="214748426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 id="2147484242" r:id="rId12"/>
    <p:sldLayoutId id="2147484243" r:id="rId13"/>
    <p:sldLayoutId id="2147484244" r:id="rId14"/>
    <p:sldLayoutId id="2147484245" r:id="rId15"/>
  </p:sldLayoutIdLst>
  <p:txStyles>
    <p:titleStyle>
      <a:lvl1pPr algn="l" defTabSz="903288" rtl="0" eaLnBrk="0" fontAlgn="base" hangingPunct="0">
        <a:spcBef>
          <a:spcPct val="0"/>
        </a:spcBef>
        <a:spcAft>
          <a:spcPct val="0"/>
        </a:spcAft>
        <a:defRPr sz="2200" b="1">
          <a:solidFill>
            <a:srgbClr val="1F3A45"/>
          </a:solidFill>
          <a:latin typeface="+mj-lt"/>
          <a:ea typeface="+mj-ea"/>
          <a:cs typeface="ＭＳ Ｐゴシック"/>
        </a:defRPr>
      </a:lvl1pPr>
      <a:lvl2pPr algn="l" defTabSz="903288" rtl="0" eaLnBrk="0" fontAlgn="base" hangingPunct="0">
        <a:spcBef>
          <a:spcPct val="0"/>
        </a:spcBef>
        <a:spcAft>
          <a:spcPct val="0"/>
        </a:spcAft>
        <a:defRPr sz="2200" b="1">
          <a:solidFill>
            <a:srgbClr val="1F3A45"/>
          </a:solidFill>
          <a:latin typeface="Arial" charset="0"/>
          <a:ea typeface="ＭＳ Ｐゴシック" pitchFamily="124" charset="-128"/>
          <a:cs typeface="ＭＳ Ｐゴシック"/>
        </a:defRPr>
      </a:lvl2pPr>
      <a:lvl3pPr algn="l" defTabSz="903288" rtl="0" eaLnBrk="0" fontAlgn="base" hangingPunct="0">
        <a:spcBef>
          <a:spcPct val="0"/>
        </a:spcBef>
        <a:spcAft>
          <a:spcPct val="0"/>
        </a:spcAft>
        <a:defRPr sz="2200" b="1">
          <a:solidFill>
            <a:srgbClr val="1F3A45"/>
          </a:solidFill>
          <a:latin typeface="Arial" charset="0"/>
          <a:ea typeface="ＭＳ Ｐゴシック" pitchFamily="124" charset="-128"/>
          <a:cs typeface="ＭＳ Ｐゴシック"/>
        </a:defRPr>
      </a:lvl3pPr>
      <a:lvl4pPr algn="l" defTabSz="903288" rtl="0" eaLnBrk="0" fontAlgn="base" hangingPunct="0">
        <a:spcBef>
          <a:spcPct val="0"/>
        </a:spcBef>
        <a:spcAft>
          <a:spcPct val="0"/>
        </a:spcAft>
        <a:defRPr sz="2200" b="1">
          <a:solidFill>
            <a:srgbClr val="1F3A45"/>
          </a:solidFill>
          <a:latin typeface="Arial" charset="0"/>
          <a:ea typeface="ＭＳ Ｐゴシック" pitchFamily="124" charset="-128"/>
          <a:cs typeface="ＭＳ Ｐゴシック"/>
        </a:defRPr>
      </a:lvl4pPr>
      <a:lvl5pPr algn="l" defTabSz="903288" rtl="0" eaLnBrk="0" fontAlgn="base" hangingPunct="0">
        <a:spcBef>
          <a:spcPct val="0"/>
        </a:spcBef>
        <a:spcAft>
          <a:spcPct val="0"/>
        </a:spcAft>
        <a:defRPr sz="2200" b="1">
          <a:solidFill>
            <a:srgbClr val="1F3A45"/>
          </a:solidFill>
          <a:latin typeface="Arial" charset="0"/>
          <a:ea typeface="ＭＳ Ｐゴシック" pitchFamily="124" charset="-128"/>
          <a:cs typeface="ＭＳ Ｐゴシック"/>
        </a:defRPr>
      </a:lvl5pPr>
      <a:lvl6pPr marL="457200" algn="l" defTabSz="903288" rtl="0" fontAlgn="base">
        <a:spcBef>
          <a:spcPct val="0"/>
        </a:spcBef>
        <a:spcAft>
          <a:spcPct val="0"/>
        </a:spcAft>
        <a:defRPr sz="2200" b="1">
          <a:solidFill>
            <a:srgbClr val="1F3A45"/>
          </a:solidFill>
          <a:latin typeface="Arial" charset="0"/>
          <a:ea typeface="ＭＳ Ｐゴシック" pitchFamily="124" charset="-128"/>
        </a:defRPr>
      </a:lvl6pPr>
      <a:lvl7pPr marL="914400" algn="l" defTabSz="903288" rtl="0" fontAlgn="base">
        <a:spcBef>
          <a:spcPct val="0"/>
        </a:spcBef>
        <a:spcAft>
          <a:spcPct val="0"/>
        </a:spcAft>
        <a:defRPr sz="2200" b="1">
          <a:solidFill>
            <a:srgbClr val="1F3A45"/>
          </a:solidFill>
          <a:latin typeface="Arial" charset="0"/>
          <a:ea typeface="ＭＳ Ｐゴシック" pitchFamily="124" charset="-128"/>
        </a:defRPr>
      </a:lvl7pPr>
      <a:lvl8pPr marL="1371600" algn="l" defTabSz="903288" rtl="0" fontAlgn="base">
        <a:spcBef>
          <a:spcPct val="0"/>
        </a:spcBef>
        <a:spcAft>
          <a:spcPct val="0"/>
        </a:spcAft>
        <a:defRPr sz="2200" b="1">
          <a:solidFill>
            <a:srgbClr val="1F3A45"/>
          </a:solidFill>
          <a:latin typeface="Arial" charset="0"/>
          <a:ea typeface="ＭＳ Ｐゴシック" pitchFamily="124" charset="-128"/>
        </a:defRPr>
      </a:lvl8pPr>
      <a:lvl9pPr marL="1828800" algn="l" defTabSz="903288" rtl="0" fontAlgn="base">
        <a:spcBef>
          <a:spcPct val="0"/>
        </a:spcBef>
        <a:spcAft>
          <a:spcPct val="0"/>
        </a:spcAft>
        <a:defRPr sz="2200" b="1">
          <a:solidFill>
            <a:srgbClr val="1F3A45"/>
          </a:solidFill>
          <a:latin typeface="Arial" charset="0"/>
          <a:ea typeface="ＭＳ Ｐゴシック" pitchFamily="124" charset="-128"/>
        </a:defRPr>
      </a:lvl9pPr>
    </p:titleStyle>
    <p:bodyStyle>
      <a:lvl1pPr marL="180975" indent="-180975"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mn-ea"/>
          <a:cs typeface="+mn-cs"/>
        </a:defRPr>
      </a:lvl1pPr>
      <a:lvl2pPr marL="539750" indent="-179388"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2pPr>
      <a:lvl3pPr marL="900113" indent="-180975"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3pPr>
      <a:lvl4pPr marL="1260475" indent="-180975"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4pPr>
      <a:lvl5pPr marL="1620838" indent="-180975"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5pPr>
      <a:lvl6pPr marL="2078038" indent="-180975" algn="l" defTabSz="903288" rtl="0" fontAlgn="base">
        <a:spcBef>
          <a:spcPct val="20000"/>
        </a:spcBef>
        <a:spcAft>
          <a:spcPct val="0"/>
        </a:spcAft>
        <a:buClr>
          <a:schemeClr val="accent2"/>
        </a:buClr>
        <a:buChar char="–"/>
        <a:defRPr sz="2000">
          <a:solidFill>
            <a:schemeClr val="tx1"/>
          </a:solidFill>
          <a:latin typeface="+mn-lt"/>
        </a:defRPr>
      </a:lvl6pPr>
      <a:lvl7pPr marL="2535238" indent="-180975" algn="l" defTabSz="903288" rtl="0" fontAlgn="base">
        <a:spcBef>
          <a:spcPct val="20000"/>
        </a:spcBef>
        <a:spcAft>
          <a:spcPct val="0"/>
        </a:spcAft>
        <a:buClr>
          <a:schemeClr val="accent2"/>
        </a:buClr>
        <a:buChar char="–"/>
        <a:defRPr sz="2000">
          <a:solidFill>
            <a:schemeClr val="tx1"/>
          </a:solidFill>
          <a:latin typeface="+mn-lt"/>
        </a:defRPr>
      </a:lvl7pPr>
      <a:lvl8pPr marL="2992438" indent="-180975" algn="l" defTabSz="903288" rtl="0" fontAlgn="base">
        <a:spcBef>
          <a:spcPct val="20000"/>
        </a:spcBef>
        <a:spcAft>
          <a:spcPct val="0"/>
        </a:spcAft>
        <a:buClr>
          <a:schemeClr val="accent2"/>
        </a:buClr>
        <a:buChar char="–"/>
        <a:defRPr sz="2000">
          <a:solidFill>
            <a:schemeClr val="tx1"/>
          </a:solidFill>
          <a:latin typeface="+mn-lt"/>
        </a:defRPr>
      </a:lvl8pPr>
      <a:lvl9pPr marL="3449638" indent="-180975" algn="l" defTabSz="903288" rtl="0" fontAlgn="base">
        <a:spcBef>
          <a:spcPct val="20000"/>
        </a:spcBef>
        <a:spcAft>
          <a:spcPct val="0"/>
        </a:spcAft>
        <a:buClr>
          <a:schemeClr val="accent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8" descr="pixel_trans"/>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9388" y="3238500"/>
            <a:ext cx="11112" cy="1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5" descr="Folie_US_R1na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2788" y="0"/>
            <a:ext cx="9009062"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8" descr="Folie_US_R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1050925"/>
            <a:ext cx="269875"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63"/>
          <p:cNvSpPr txBox="1">
            <a:spLocks noChangeArrowheads="1"/>
          </p:cNvSpPr>
          <p:nvPr/>
        </p:nvSpPr>
        <p:spPr bwMode="auto">
          <a:xfrm rot="-5400000">
            <a:off x="-2563019" y="3561557"/>
            <a:ext cx="53625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34" tIns="45167" rIns="90334" bIns="45167">
            <a:spAutoFit/>
          </a:bodyPr>
          <a:lstStyle>
            <a:lvl1pPr defTabSz="903288" eaLnBrk="0" hangingPunct="0">
              <a:defRPr sz="2000">
                <a:solidFill>
                  <a:srgbClr val="808080"/>
                </a:solidFill>
                <a:latin typeface="Arial" charset="0"/>
              </a:defRPr>
            </a:lvl1pPr>
            <a:lvl2pPr marL="742950" indent="-285750" defTabSz="903288" eaLnBrk="0" hangingPunct="0">
              <a:defRPr sz="2000">
                <a:solidFill>
                  <a:srgbClr val="808080"/>
                </a:solidFill>
                <a:latin typeface="Arial" charset="0"/>
              </a:defRPr>
            </a:lvl2pPr>
            <a:lvl3pPr marL="1143000" indent="-228600" defTabSz="903288" eaLnBrk="0" hangingPunct="0">
              <a:defRPr sz="2000">
                <a:solidFill>
                  <a:srgbClr val="808080"/>
                </a:solidFill>
                <a:latin typeface="Arial" charset="0"/>
              </a:defRPr>
            </a:lvl3pPr>
            <a:lvl4pPr marL="1600200" indent="-228600" defTabSz="903288" eaLnBrk="0" hangingPunct="0">
              <a:defRPr sz="2000">
                <a:solidFill>
                  <a:srgbClr val="808080"/>
                </a:solidFill>
                <a:latin typeface="Arial" charset="0"/>
              </a:defRPr>
            </a:lvl4pPr>
            <a:lvl5pPr marL="2057400" indent="-228600" defTabSz="903288" eaLnBrk="0" hangingPunct="0">
              <a:defRPr sz="2000">
                <a:solidFill>
                  <a:srgbClr val="808080"/>
                </a:solidFill>
                <a:latin typeface="Arial" charset="0"/>
              </a:defRPr>
            </a:lvl5pPr>
            <a:lvl6pPr marL="25146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6pPr>
            <a:lvl7pPr marL="29718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7pPr>
            <a:lvl8pPr marL="34290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8pPr>
            <a:lvl9pPr marL="3886200" indent="-228600" defTabSz="903288" eaLnBrk="0" fontAlgn="base" hangingPunct="0">
              <a:spcBef>
                <a:spcPct val="20000"/>
              </a:spcBef>
              <a:spcAft>
                <a:spcPct val="0"/>
              </a:spcAft>
              <a:buClr>
                <a:schemeClr val="bg2"/>
              </a:buClr>
              <a:buFont typeface="Wingdings" pitchFamily="2" charset="2"/>
              <a:buChar char="§"/>
              <a:defRPr sz="2000">
                <a:solidFill>
                  <a:srgbClr val="808080"/>
                </a:solidFill>
                <a:latin typeface="Arial" charset="0"/>
              </a:defRPr>
            </a:lvl9pPr>
          </a:lstStyle>
          <a:p>
            <a:pPr algn="r" eaLnBrk="1" hangingPunct="1">
              <a:spcBef>
                <a:spcPct val="50000"/>
              </a:spcBef>
              <a:defRPr/>
            </a:pPr>
            <a:r>
              <a:rPr lang="de-DE" sz="1800" b="1">
                <a:solidFill>
                  <a:srgbClr val="FFFFFF"/>
                </a:solidFill>
              </a:rPr>
              <a:t>www.uni-stuttgart.de</a:t>
            </a:r>
          </a:p>
        </p:txBody>
      </p:sp>
      <p:pic>
        <p:nvPicPr>
          <p:cNvPr id="2054" name="Picture 67" descr="Folie_US_R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801688"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72"/>
          <p:cNvSpPr>
            <a:spLocks noChangeArrowheads="1"/>
          </p:cNvSpPr>
          <p:nvPr/>
        </p:nvSpPr>
        <p:spPr bwMode="auto">
          <a:xfrm>
            <a:off x="485775" y="15954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defTabSz="903288" eaLnBrk="0" hangingPunct="0">
              <a:defRPr sz="2000">
                <a:solidFill>
                  <a:srgbClr val="808080"/>
                </a:solidFill>
                <a:latin typeface="Arial" panose="020B0604020202020204" pitchFamily="34" charset="0"/>
              </a:defRPr>
            </a:lvl1pPr>
            <a:lvl2pPr marL="742950" indent="-285750" defTabSz="903288" eaLnBrk="0" hangingPunct="0">
              <a:defRPr sz="2000">
                <a:solidFill>
                  <a:srgbClr val="808080"/>
                </a:solidFill>
                <a:latin typeface="Arial" panose="020B0604020202020204" pitchFamily="34" charset="0"/>
              </a:defRPr>
            </a:lvl2pPr>
            <a:lvl3pPr marL="1143000" indent="-228600" defTabSz="903288" eaLnBrk="0" hangingPunct="0">
              <a:defRPr sz="2000">
                <a:solidFill>
                  <a:srgbClr val="808080"/>
                </a:solidFill>
                <a:latin typeface="Arial" panose="020B0604020202020204" pitchFamily="34" charset="0"/>
              </a:defRPr>
            </a:lvl3pPr>
            <a:lvl4pPr marL="1600200" indent="-228600" defTabSz="903288" eaLnBrk="0" hangingPunct="0">
              <a:defRPr sz="2000">
                <a:solidFill>
                  <a:srgbClr val="808080"/>
                </a:solidFill>
                <a:latin typeface="Arial" panose="020B0604020202020204" pitchFamily="34" charset="0"/>
              </a:defRPr>
            </a:lvl4pPr>
            <a:lvl5pPr marL="2057400" indent="-228600" defTabSz="903288" eaLnBrk="0" hangingPunct="0">
              <a:defRPr sz="2000">
                <a:solidFill>
                  <a:srgbClr val="808080"/>
                </a:solidFill>
                <a:latin typeface="Arial" panose="020B0604020202020204" pitchFamily="34" charset="0"/>
              </a:defRPr>
            </a:lvl5pPr>
            <a:lvl6pPr marL="2514600" indent="-228600" defTabSz="903288" eaLnBrk="0" fontAlgn="base" hangingPunct="0">
              <a:spcBef>
                <a:spcPct val="0"/>
              </a:spcBef>
              <a:spcAft>
                <a:spcPct val="0"/>
              </a:spcAft>
              <a:defRPr sz="2000">
                <a:solidFill>
                  <a:srgbClr val="808080"/>
                </a:solidFill>
                <a:latin typeface="Arial" panose="020B0604020202020204" pitchFamily="34" charset="0"/>
              </a:defRPr>
            </a:lvl6pPr>
            <a:lvl7pPr marL="2971800" indent="-228600" defTabSz="903288" eaLnBrk="0" fontAlgn="base" hangingPunct="0">
              <a:spcBef>
                <a:spcPct val="0"/>
              </a:spcBef>
              <a:spcAft>
                <a:spcPct val="0"/>
              </a:spcAft>
              <a:defRPr sz="2000">
                <a:solidFill>
                  <a:srgbClr val="808080"/>
                </a:solidFill>
                <a:latin typeface="Arial" panose="020B0604020202020204" pitchFamily="34" charset="0"/>
              </a:defRPr>
            </a:lvl7pPr>
            <a:lvl8pPr marL="3429000" indent="-228600" defTabSz="903288" eaLnBrk="0" fontAlgn="base" hangingPunct="0">
              <a:spcBef>
                <a:spcPct val="0"/>
              </a:spcBef>
              <a:spcAft>
                <a:spcPct val="0"/>
              </a:spcAft>
              <a:defRPr sz="2000">
                <a:solidFill>
                  <a:srgbClr val="808080"/>
                </a:solidFill>
                <a:latin typeface="Arial" panose="020B0604020202020204" pitchFamily="34" charset="0"/>
              </a:defRPr>
            </a:lvl8pPr>
            <a:lvl9pPr marL="3886200" indent="-228600" defTabSz="903288" eaLnBrk="0" fontAlgn="base" hangingPunct="0">
              <a:spcBef>
                <a:spcPct val="0"/>
              </a:spcBef>
              <a:spcAft>
                <a:spcPct val="0"/>
              </a:spcAft>
              <a:defRPr sz="2000">
                <a:solidFill>
                  <a:srgbClr val="808080"/>
                </a:solidFill>
                <a:latin typeface="Arial" panose="020B0604020202020204" pitchFamily="34" charset="0"/>
              </a:defRPr>
            </a:lvl9pPr>
          </a:lstStyle>
          <a:p>
            <a:pPr eaLnBrk="1" hangingPunct="1">
              <a:spcBef>
                <a:spcPct val="20000"/>
              </a:spcBef>
              <a:buClr>
                <a:srgbClr val="808080"/>
              </a:buClr>
              <a:buFont typeface="Wingdings" panose="05000000000000000000" pitchFamily="2" charset="2"/>
              <a:buNone/>
              <a:defRPr/>
            </a:pPr>
            <a:endParaRPr lang="de-DE" altLang="de-DE">
              <a:solidFill>
                <a:srgbClr val="000000"/>
              </a:solidFill>
            </a:endParaRPr>
          </a:p>
        </p:txBody>
      </p:sp>
      <p:sp>
        <p:nvSpPr>
          <p:cNvPr id="2056" name="Rectangle 73"/>
          <p:cNvSpPr>
            <a:spLocks noChangeArrowheads="1"/>
          </p:cNvSpPr>
          <p:nvPr/>
        </p:nvSpPr>
        <p:spPr bwMode="auto">
          <a:xfrm>
            <a:off x="811213" y="563563"/>
            <a:ext cx="842486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sz="2000">
                <a:solidFill>
                  <a:srgbClr val="808080"/>
                </a:solidFill>
                <a:latin typeface="Arial" panose="020B0604020202020204" pitchFamily="34" charset="0"/>
              </a:defRPr>
            </a:lvl1pPr>
            <a:lvl2pPr marL="742950" indent="-285750" defTabSz="903288" eaLnBrk="0" hangingPunct="0">
              <a:defRPr sz="2000">
                <a:solidFill>
                  <a:srgbClr val="808080"/>
                </a:solidFill>
                <a:latin typeface="Arial" panose="020B0604020202020204" pitchFamily="34" charset="0"/>
              </a:defRPr>
            </a:lvl2pPr>
            <a:lvl3pPr marL="1143000" indent="-228600" defTabSz="903288" eaLnBrk="0" hangingPunct="0">
              <a:defRPr sz="2000">
                <a:solidFill>
                  <a:srgbClr val="808080"/>
                </a:solidFill>
                <a:latin typeface="Arial" panose="020B0604020202020204" pitchFamily="34" charset="0"/>
              </a:defRPr>
            </a:lvl3pPr>
            <a:lvl4pPr marL="1600200" indent="-228600" defTabSz="903288" eaLnBrk="0" hangingPunct="0">
              <a:defRPr sz="2000">
                <a:solidFill>
                  <a:srgbClr val="808080"/>
                </a:solidFill>
                <a:latin typeface="Arial" panose="020B0604020202020204" pitchFamily="34" charset="0"/>
              </a:defRPr>
            </a:lvl4pPr>
            <a:lvl5pPr marL="2057400" indent="-228600" defTabSz="903288" eaLnBrk="0" hangingPunct="0">
              <a:defRPr sz="2000">
                <a:solidFill>
                  <a:srgbClr val="808080"/>
                </a:solidFill>
                <a:latin typeface="Arial" panose="020B0604020202020204" pitchFamily="34" charset="0"/>
              </a:defRPr>
            </a:lvl5pPr>
            <a:lvl6pPr marL="2514600" indent="-228600" defTabSz="903288" eaLnBrk="0" fontAlgn="base" hangingPunct="0">
              <a:spcBef>
                <a:spcPct val="0"/>
              </a:spcBef>
              <a:spcAft>
                <a:spcPct val="0"/>
              </a:spcAft>
              <a:defRPr sz="2000">
                <a:solidFill>
                  <a:srgbClr val="808080"/>
                </a:solidFill>
                <a:latin typeface="Arial" panose="020B0604020202020204" pitchFamily="34" charset="0"/>
              </a:defRPr>
            </a:lvl6pPr>
            <a:lvl7pPr marL="2971800" indent="-228600" defTabSz="903288" eaLnBrk="0" fontAlgn="base" hangingPunct="0">
              <a:spcBef>
                <a:spcPct val="0"/>
              </a:spcBef>
              <a:spcAft>
                <a:spcPct val="0"/>
              </a:spcAft>
              <a:defRPr sz="2000">
                <a:solidFill>
                  <a:srgbClr val="808080"/>
                </a:solidFill>
                <a:latin typeface="Arial" panose="020B0604020202020204" pitchFamily="34" charset="0"/>
              </a:defRPr>
            </a:lvl7pPr>
            <a:lvl8pPr marL="3429000" indent="-228600" defTabSz="903288" eaLnBrk="0" fontAlgn="base" hangingPunct="0">
              <a:spcBef>
                <a:spcPct val="0"/>
              </a:spcBef>
              <a:spcAft>
                <a:spcPct val="0"/>
              </a:spcAft>
              <a:defRPr sz="2000">
                <a:solidFill>
                  <a:srgbClr val="808080"/>
                </a:solidFill>
                <a:latin typeface="Arial" panose="020B0604020202020204" pitchFamily="34" charset="0"/>
              </a:defRPr>
            </a:lvl8pPr>
            <a:lvl9pPr marL="3886200" indent="-228600" defTabSz="903288" eaLnBrk="0" fontAlgn="base" hangingPunct="0">
              <a:spcBef>
                <a:spcPct val="0"/>
              </a:spcBef>
              <a:spcAft>
                <a:spcPct val="0"/>
              </a:spcAft>
              <a:defRPr sz="2000">
                <a:solidFill>
                  <a:srgbClr val="808080"/>
                </a:solidFill>
                <a:latin typeface="Arial" panose="020B0604020202020204" pitchFamily="34" charset="0"/>
              </a:defRPr>
            </a:lvl9pPr>
          </a:lstStyle>
          <a:p>
            <a:pPr eaLnBrk="1" hangingPunct="1">
              <a:defRPr/>
            </a:pPr>
            <a:endParaRPr lang="de-DE" altLang="de-DE" sz="2200" b="1">
              <a:solidFill>
                <a:srgbClr val="1F3A45"/>
              </a:solidFill>
              <a:ea typeface="ＭＳ Ｐゴシック" panose="020B0600070205080204" pitchFamily="34" charset="-128"/>
            </a:endParaRPr>
          </a:p>
        </p:txBody>
      </p:sp>
      <p:sp>
        <p:nvSpPr>
          <p:cNvPr id="2057" name="Rectangle 74"/>
          <p:cNvSpPr>
            <a:spLocks noGrp="1" noChangeArrowheads="1"/>
          </p:cNvSpPr>
          <p:nvPr>
            <p:ph type="title"/>
          </p:nvPr>
        </p:nvSpPr>
        <p:spPr bwMode="auto">
          <a:xfrm>
            <a:off x="811213" y="550863"/>
            <a:ext cx="84248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Titelmasterformat durch Klicken bearbeiten</a:t>
            </a:r>
          </a:p>
        </p:txBody>
      </p:sp>
      <p:sp>
        <p:nvSpPr>
          <p:cNvPr id="2058" name="Rectangle 79"/>
          <p:cNvSpPr>
            <a:spLocks noGrp="1" noChangeArrowheads="1"/>
          </p:cNvSpPr>
          <p:nvPr>
            <p:ph type="body" idx="1"/>
          </p:nvPr>
        </p:nvSpPr>
        <p:spPr bwMode="auto">
          <a:xfrm>
            <a:off x="663575" y="1582738"/>
            <a:ext cx="87503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Tree>
  </p:cSld>
  <p:clrMap bg1="lt1" tx1="dk1" bg2="lt2" tx2="dk2" accent1="accent1" accent2="accent2" accent3="accent3" accent4="accent4" accent5="accent5" accent6="accent6" hlink="hlink" folHlink="folHlink"/>
  <p:sldLayoutIdLst>
    <p:sldLayoutId id="2147484262"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Lst>
  <p:hf hdr="0" ftr="0" dt="0"/>
  <p:txStyles>
    <p:titleStyle>
      <a:lvl1pPr algn="l" defTabSz="903288" rtl="0" eaLnBrk="0" fontAlgn="base" hangingPunct="0">
        <a:spcBef>
          <a:spcPct val="0"/>
        </a:spcBef>
        <a:spcAft>
          <a:spcPct val="0"/>
        </a:spcAft>
        <a:defRPr sz="2200" b="1">
          <a:solidFill>
            <a:srgbClr val="1F3A45"/>
          </a:solidFill>
          <a:latin typeface="+mj-lt"/>
          <a:ea typeface="+mj-ea"/>
          <a:cs typeface="+mj-cs"/>
        </a:defRPr>
      </a:lvl1pPr>
      <a:lvl2pPr algn="l" defTabSz="903288" rtl="0" eaLnBrk="0" fontAlgn="base" hangingPunct="0">
        <a:spcBef>
          <a:spcPct val="0"/>
        </a:spcBef>
        <a:spcAft>
          <a:spcPct val="0"/>
        </a:spcAft>
        <a:defRPr sz="2200" b="1">
          <a:solidFill>
            <a:srgbClr val="1F3A45"/>
          </a:solidFill>
          <a:latin typeface="Arial" charset="0"/>
          <a:ea typeface="ＭＳ Ｐゴシック" pitchFamily="124" charset="-128"/>
        </a:defRPr>
      </a:lvl2pPr>
      <a:lvl3pPr algn="l" defTabSz="903288" rtl="0" eaLnBrk="0" fontAlgn="base" hangingPunct="0">
        <a:spcBef>
          <a:spcPct val="0"/>
        </a:spcBef>
        <a:spcAft>
          <a:spcPct val="0"/>
        </a:spcAft>
        <a:defRPr sz="2200" b="1">
          <a:solidFill>
            <a:srgbClr val="1F3A45"/>
          </a:solidFill>
          <a:latin typeface="Arial" charset="0"/>
          <a:ea typeface="ＭＳ Ｐゴシック" pitchFamily="124" charset="-128"/>
        </a:defRPr>
      </a:lvl3pPr>
      <a:lvl4pPr algn="l" defTabSz="903288" rtl="0" eaLnBrk="0" fontAlgn="base" hangingPunct="0">
        <a:spcBef>
          <a:spcPct val="0"/>
        </a:spcBef>
        <a:spcAft>
          <a:spcPct val="0"/>
        </a:spcAft>
        <a:defRPr sz="2200" b="1">
          <a:solidFill>
            <a:srgbClr val="1F3A45"/>
          </a:solidFill>
          <a:latin typeface="Arial" charset="0"/>
          <a:ea typeface="ＭＳ Ｐゴシック" pitchFamily="124" charset="-128"/>
        </a:defRPr>
      </a:lvl4pPr>
      <a:lvl5pPr algn="l" defTabSz="903288" rtl="0" eaLnBrk="0" fontAlgn="base" hangingPunct="0">
        <a:spcBef>
          <a:spcPct val="0"/>
        </a:spcBef>
        <a:spcAft>
          <a:spcPct val="0"/>
        </a:spcAft>
        <a:defRPr sz="2200" b="1">
          <a:solidFill>
            <a:srgbClr val="1F3A45"/>
          </a:solidFill>
          <a:latin typeface="Arial" charset="0"/>
          <a:ea typeface="ＭＳ Ｐゴシック" pitchFamily="124" charset="-128"/>
        </a:defRPr>
      </a:lvl5pPr>
      <a:lvl6pPr marL="457200" algn="l" defTabSz="903288" rtl="0" fontAlgn="base">
        <a:spcBef>
          <a:spcPct val="0"/>
        </a:spcBef>
        <a:spcAft>
          <a:spcPct val="0"/>
        </a:spcAft>
        <a:defRPr sz="2200" b="1">
          <a:solidFill>
            <a:srgbClr val="1F3A45"/>
          </a:solidFill>
          <a:latin typeface="Arial" charset="0"/>
          <a:ea typeface="ＭＳ Ｐゴシック" pitchFamily="124" charset="-128"/>
        </a:defRPr>
      </a:lvl6pPr>
      <a:lvl7pPr marL="914400" algn="l" defTabSz="903288" rtl="0" fontAlgn="base">
        <a:spcBef>
          <a:spcPct val="0"/>
        </a:spcBef>
        <a:spcAft>
          <a:spcPct val="0"/>
        </a:spcAft>
        <a:defRPr sz="2200" b="1">
          <a:solidFill>
            <a:srgbClr val="1F3A45"/>
          </a:solidFill>
          <a:latin typeface="Arial" charset="0"/>
          <a:ea typeface="ＭＳ Ｐゴシック" pitchFamily="124" charset="-128"/>
        </a:defRPr>
      </a:lvl7pPr>
      <a:lvl8pPr marL="1371600" algn="l" defTabSz="903288" rtl="0" fontAlgn="base">
        <a:spcBef>
          <a:spcPct val="0"/>
        </a:spcBef>
        <a:spcAft>
          <a:spcPct val="0"/>
        </a:spcAft>
        <a:defRPr sz="2200" b="1">
          <a:solidFill>
            <a:srgbClr val="1F3A45"/>
          </a:solidFill>
          <a:latin typeface="Arial" charset="0"/>
          <a:ea typeface="ＭＳ Ｐゴシック" pitchFamily="124" charset="-128"/>
        </a:defRPr>
      </a:lvl8pPr>
      <a:lvl9pPr marL="1828800" algn="l" defTabSz="903288" rtl="0" fontAlgn="base">
        <a:spcBef>
          <a:spcPct val="0"/>
        </a:spcBef>
        <a:spcAft>
          <a:spcPct val="0"/>
        </a:spcAft>
        <a:defRPr sz="2200" b="1">
          <a:solidFill>
            <a:srgbClr val="1F3A45"/>
          </a:solidFill>
          <a:latin typeface="Arial" charset="0"/>
          <a:ea typeface="ＭＳ Ｐゴシック" pitchFamily="124" charset="-128"/>
        </a:defRPr>
      </a:lvl9pPr>
    </p:titleStyle>
    <p:bodyStyle>
      <a:lvl1pPr marL="180975" indent="-180975" algn="l" defTabSz="903288"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mn-ea"/>
          <a:cs typeface="+mn-cs"/>
        </a:defRPr>
      </a:lvl1pPr>
      <a:lvl2pPr marL="539750" indent="-179388" algn="l" defTabSz="903288"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defRPr>
      </a:lvl2pPr>
      <a:lvl3pPr marL="900113" indent="-180975" algn="l" defTabSz="903288" rtl="0" eaLnBrk="0" fontAlgn="base" hangingPunct="0">
        <a:spcBef>
          <a:spcPct val="20000"/>
        </a:spcBef>
        <a:spcAft>
          <a:spcPct val="0"/>
        </a:spcAft>
        <a:buClr>
          <a:schemeClr val="accent2"/>
        </a:buClr>
        <a:buChar char="–"/>
        <a:defRPr sz="2000">
          <a:solidFill>
            <a:schemeClr val="tx1"/>
          </a:solidFill>
          <a:latin typeface="+mn-lt"/>
        </a:defRPr>
      </a:lvl3pPr>
      <a:lvl4pPr marL="1260475" indent="-180975" algn="l" defTabSz="903288" rtl="0" eaLnBrk="0" fontAlgn="base" hangingPunct="0">
        <a:spcBef>
          <a:spcPct val="20000"/>
        </a:spcBef>
        <a:spcAft>
          <a:spcPct val="0"/>
        </a:spcAft>
        <a:buClr>
          <a:schemeClr val="accent2"/>
        </a:buClr>
        <a:buChar char="–"/>
        <a:defRPr sz="2000">
          <a:solidFill>
            <a:schemeClr val="tx1"/>
          </a:solidFill>
          <a:latin typeface="+mn-lt"/>
        </a:defRPr>
      </a:lvl4pPr>
      <a:lvl5pPr marL="1620838" indent="-180975" algn="l" defTabSz="903288" rtl="0" eaLnBrk="0" fontAlgn="base" hangingPunct="0">
        <a:spcBef>
          <a:spcPct val="20000"/>
        </a:spcBef>
        <a:spcAft>
          <a:spcPct val="0"/>
        </a:spcAft>
        <a:buClr>
          <a:schemeClr val="accent2"/>
        </a:buClr>
        <a:buChar char="–"/>
        <a:defRPr sz="2000">
          <a:solidFill>
            <a:schemeClr val="tx1"/>
          </a:solidFill>
          <a:latin typeface="+mn-lt"/>
        </a:defRPr>
      </a:lvl5pPr>
      <a:lvl6pPr marL="2078038" indent="-180975" algn="l" defTabSz="903288" rtl="0" fontAlgn="base">
        <a:spcBef>
          <a:spcPct val="20000"/>
        </a:spcBef>
        <a:spcAft>
          <a:spcPct val="0"/>
        </a:spcAft>
        <a:buClr>
          <a:schemeClr val="accent2"/>
        </a:buClr>
        <a:buChar char="–"/>
        <a:defRPr sz="2000">
          <a:solidFill>
            <a:schemeClr val="tx1"/>
          </a:solidFill>
          <a:latin typeface="+mn-lt"/>
        </a:defRPr>
      </a:lvl6pPr>
      <a:lvl7pPr marL="2535238" indent="-180975" algn="l" defTabSz="903288" rtl="0" fontAlgn="base">
        <a:spcBef>
          <a:spcPct val="20000"/>
        </a:spcBef>
        <a:spcAft>
          <a:spcPct val="0"/>
        </a:spcAft>
        <a:buClr>
          <a:schemeClr val="accent2"/>
        </a:buClr>
        <a:buChar char="–"/>
        <a:defRPr sz="2000">
          <a:solidFill>
            <a:schemeClr val="tx1"/>
          </a:solidFill>
          <a:latin typeface="+mn-lt"/>
        </a:defRPr>
      </a:lvl7pPr>
      <a:lvl8pPr marL="2992438" indent="-180975" algn="l" defTabSz="903288" rtl="0" fontAlgn="base">
        <a:spcBef>
          <a:spcPct val="20000"/>
        </a:spcBef>
        <a:spcAft>
          <a:spcPct val="0"/>
        </a:spcAft>
        <a:buClr>
          <a:schemeClr val="accent2"/>
        </a:buClr>
        <a:buChar char="–"/>
        <a:defRPr sz="2000">
          <a:solidFill>
            <a:schemeClr val="tx1"/>
          </a:solidFill>
          <a:latin typeface="+mn-lt"/>
        </a:defRPr>
      </a:lvl8pPr>
      <a:lvl9pPr marL="3449638" indent="-180975" algn="l" defTabSz="903288" rtl="0" fontAlgn="base">
        <a:spcBef>
          <a:spcPct val="20000"/>
        </a:spcBef>
        <a:spcAft>
          <a:spcPct val="0"/>
        </a:spcAft>
        <a:buClr>
          <a:schemeClr val="accent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909" y="473990"/>
            <a:ext cx="8726036" cy="333098"/>
          </a:xfrm>
          <a:prstGeom prst="rect">
            <a:avLst/>
          </a:prstGeom>
        </p:spPr>
        <p:txBody>
          <a:bodyPr vert="horz" lIns="0" tIns="0" rIns="0" bIns="0" rtlCol="0" anchor="b">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97909" y="1911550"/>
            <a:ext cx="8726036" cy="4180329"/>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8244435" y="6485045"/>
            <a:ext cx="566470" cy="117853"/>
          </a:xfrm>
          <a:prstGeom prst="rect">
            <a:avLst/>
          </a:prstGeom>
        </p:spPr>
        <p:txBody>
          <a:bodyPr vert="horz" lIns="0" tIns="0" rIns="0" bIns="0" rtlCol="0" anchor="t" anchorCtr="0">
            <a:spAutoFit/>
          </a:bodyPr>
          <a:lstStyle>
            <a:lvl1pPr>
              <a:defRPr lang="en-US" sz="766" smtClean="0"/>
            </a:lvl1pPr>
          </a:lstStyle>
          <a:p>
            <a:fld id="{A0262D4F-97CA-4D94-8F6F-8463783E7546}" type="datetimeFigureOut">
              <a:rPr lang="de-DE" smtClean="0"/>
              <a:t>26.08.2024</a:t>
            </a:fld>
            <a:endParaRPr lang="de-DE"/>
          </a:p>
        </p:txBody>
      </p:sp>
      <p:sp>
        <p:nvSpPr>
          <p:cNvPr id="5" name="Footer Placeholder 4"/>
          <p:cNvSpPr>
            <a:spLocks noGrp="1"/>
          </p:cNvSpPr>
          <p:nvPr>
            <p:ph type="ftr" sz="quarter" idx="3"/>
          </p:nvPr>
        </p:nvSpPr>
        <p:spPr>
          <a:xfrm>
            <a:off x="512700" y="6485045"/>
            <a:ext cx="6430200" cy="117853"/>
          </a:xfrm>
          <a:prstGeom prst="rect">
            <a:avLst/>
          </a:prstGeom>
        </p:spPr>
        <p:txBody>
          <a:bodyPr vert="horz" wrap="square" lIns="0" tIns="0" rIns="0" bIns="0" rtlCol="0" anchor="t" anchorCtr="0">
            <a:spAutoFit/>
          </a:bodyPr>
          <a:lstStyle>
            <a:lvl1pPr algn="l">
              <a:defRPr sz="766">
                <a:solidFill>
                  <a:schemeClr val="tx1"/>
                </a:solidFill>
              </a:defRPr>
            </a:lvl1pPr>
          </a:lstStyle>
          <a:p>
            <a:pPr>
              <a:defRPr/>
            </a:pPr>
            <a:r>
              <a:rPr lang="de-DE"/>
              <a:t>Quelle </a:t>
            </a:r>
          </a:p>
        </p:txBody>
      </p:sp>
      <p:sp>
        <p:nvSpPr>
          <p:cNvPr id="6" name="Slide Number Placeholder 5"/>
          <p:cNvSpPr>
            <a:spLocks noGrp="1"/>
          </p:cNvSpPr>
          <p:nvPr>
            <p:ph type="sldNum" sz="quarter" idx="4"/>
          </p:nvPr>
        </p:nvSpPr>
        <p:spPr>
          <a:xfrm>
            <a:off x="9078830" y="6485045"/>
            <a:ext cx="237305" cy="117853"/>
          </a:xfrm>
          <a:prstGeom prst="rect">
            <a:avLst/>
          </a:prstGeom>
        </p:spPr>
        <p:txBody>
          <a:bodyPr vert="horz" lIns="0" tIns="0" rIns="0" bIns="0" rtlCol="0" anchor="t" anchorCtr="0">
            <a:spAutoFit/>
          </a:bodyPr>
          <a:lstStyle>
            <a:lvl1pPr algn="l">
              <a:defRPr sz="766">
                <a:solidFill>
                  <a:schemeClr val="tx1"/>
                </a:solidFill>
              </a:defRPr>
            </a:lvl1pPr>
          </a:lstStyle>
          <a:p>
            <a:fld id="{09A3EE9D-A534-4699-97A9-B3B6D568401B}" type="slidenum">
              <a:rPr lang="de-DE" smtClean="0"/>
              <a:t>‹Nr.›</a:t>
            </a:fld>
            <a:endParaRPr lang="de-DE"/>
          </a:p>
        </p:txBody>
      </p:sp>
    </p:spTree>
    <p:extLst>
      <p:ext uri="{BB962C8B-B14F-4D97-AF65-F5344CB8AC3E}">
        <p14:creationId xmlns:p14="http://schemas.microsoft.com/office/powerpoint/2010/main" val="1505978686"/>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 id="2147484275" r:id="rId12"/>
    <p:sldLayoutId id="2147484276" r:id="rId13"/>
    <p:sldLayoutId id="2147484277" r:id="rId14"/>
    <p:sldLayoutId id="2147484278" r:id="rId15"/>
    <p:sldLayoutId id="2147484279" r:id="rId16"/>
    <p:sldLayoutId id="2147484280" r:id="rId17"/>
    <p:sldLayoutId id="2147484281" r:id="rId18"/>
    <p:sldLayoutId id="2147484282" r:id="rId19"/>
    <p:sldLayoutId id="2147484283" r:id="rId20"/>
    <p:sldLayoutId id="2147484285" r:id="rId21"/>
    <p:sldLayoutId id="2147484286" r:id="rId22"/>
    <p:sldLayoutId id="2147484301" r:id="rId23"/>
    <p:sldLayoutId id="2147484302" r:id="rId24"/>
  </p:sldLayoutIdLst>
  <p:txStyles>
    <p:title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p:titleStyle>
    <p:bodyStyle>
      <a:lvl1pPr marL="164057" indent="-164057" algn="l" defTabSz="656228" rtl="0" eaLnBrk="1" latinLnBrk="0" hangingPunct="1">
        <a:lnSpc>
          <a:spcPct val="120000"/>
        </a:lnSpc>
        <a:spcBef>
          <a:spcPts val="718"/>
        </a:spcBef>
        <a:buClr>
          <a:schemeClr val="accent1"/>
        </a:buClr>
        <a:buFont typeface="Arial" panose="020B0604020202020204" pitchFamily="34" charset="0"/>
        <a:buChar char="•"/>
        <a:defRPr sz="1531" kern="1200">
          <a:solidFill>
            <a:schemeClr val="tx1"/>
          </a:solidFill>
          <a:latin typeface="+mn-lt"/>
          <a:ea typeface="+mn-ea"/>
          <a:cs typeface="+mn-cs"/>
        </a:defRPr>
      </a:lvl1pPr>
      <a:lvl2pPr marL="344824" indent="-176209" algn="l" defTabSz="656228" rtl="0" eaLnBrk="1" latinLnBrk="0" hangingPunct="1">
        <a:lnSpc>
          <a:spcPct val="120000"/>
        </a:lnSpc>
        <a:spcBef>
          <a:spcPts val="359"/>
        </a:spcBef>
        <a:buClr>
          <a:schemeClr val="tx1"/>
        </a:buClr>
        <a:buFont typeface="Arial" panose="020B0604020202020204" pitchFamily="34" charset="0"/>
        <a:buChar char="•"/>
        <a:defRPr sz="1531" kern="1200">
          <a:solidFill>
            <a:schemeClr val="tx1"/>
          </a:solidFill>
          <a:latin typeface="+mn-lt"/>
          <a:ea typeface="+mn-ea"/>
          <a:cs typeface="+mn-cs"/>
        </a:defRPr>
      </a:lvl2pPr>
      <a:lvl3pPr marL="513438" indent="-168615" algn="l" defTabSz="656228" rtl="0" eaLnBrk="1" latinLnBrk="0" hangingPunct="1">
        <a:lnSpc>
          <a:spcPct val="120000"/>
        </a:lnSpc>
        <a:spcBef>
          <a:spcPts val="359"/>
        </a:spcBef>
        <a:buClr>
          <a:schemeClr val="tx1"/>
        </a:buClr>
        <a:buFont typeface="Arial" panose="020B0604020202020204" pitchFamily="34" charset="0"/>
        <a:buChar char="•"/>
        <a:defRPr sz="1340" kern="1200">
          <a:solidFill>
            <a:schemeClr val="tx1"/>
          </a:solidFill>
          <a:latin typeface="+mn-lt"/>
          <a:ea typeface="+mn-ea"/>
          <a:cs typeface="+mn-cs"/>
        </a:defRPr>
      </a:lvl3pPr>
      <a:lvl4pPr marL="689647" indent="-176209" algn="l" defTabSz="656228" rtl="0" eaLnBrk="1" latinLnBrk="0" hangingPunct="1">
        <a:lnSpc>
          <a:spcPct val="120000"/>
        </a:lnSpc>
        <a:spcBef>
          <a:spcPts val="359"/>
        </a:spcBef>
        <a:buClr>
          <a:schemeClr val="tx1"/>
        </a:buClr>
        <a:buFont typeface="Arial" panose="020B0604020202020204" pitchFamily="34" charset="0"/>
        <a:buChar char="•"/>
        <a:defRPr sz="1340" kern="1200">
          <a:solidFill>
            <a:schemeClr val="tx1"/>
          </a:solidFill>
          <a:latin typeface="+mn-lt"/>
          <a:ea typeface="+mn-ea"/>
          <a:cs typeface="+mn-cs"/>
        </a:defRPr>
      </a:lvl4pPr>
      <a:lvl5pPr marL="858262" indent="-168615" algn="l" defTabSz="656228" rtl="0" eaLnBrk="1" latinLnBrk="0" hangingPunct="1">
        <a:lnSpc>
          <a:spcPct val="120000"/>
        </a:lnSpc>
        <a:spcBef>
          <a:spcPts val="359"/>
        </a:spcBef>
        <a:buClr>
          <a:schemeClr val="tx1"/>
        </a:buClr>
        <a:buFont typeface="Arial" panose="020B0604020202020204" pitchFamily="34" charset="0"/>
        <a:buChar char="•"/>
        <a:defRPr sz="1340" kern="1200">
          <a:solidFill>
            <a:schemeClr val="tx1"/>
          </a:solidFill>
          <a:latin typeface="+mn-lt"/>
          <a:ea typeface="+mn-ea"/>
          <a:cs typeface="+mn-cs"/>
        </a:defRPr>
      </a:lvl5pPr>
      <a:lvl6pPr marL="1804628" indent="-164057" algn="l" defTabSz="656228" rtl="0" eaLnBrk="1" latinLnBrk="0" hangingPunct="1">
        <a:lnSpc>
          <a:spcPct val="90000"/>
        </a:lnSpc>
        <a:spcBef>
          <a:spcPts val="359"/>
        </a:spcBef>
        <a:buFont typeface="Arial" panose="020B0604020202020204" pitchFamily="34" charset="0"/>
        <a:buChar char="•"/>
        <a:defRPr sz="1292" kern="1200">
          <a:solidFill>
            <a:schemeClr val="tx1"/>
          </a:solidFill>
          <a:latin typeface="+mn-lt"/>
          <a:ea typeface="+mn-ea"/>
          <a:cs typeface="+mn-cs"/>
        </a:defRPr>
      </a:lvl6pPr>
      <a:lvl7pPr marL="2132742" indent="-164057" algn="l" defTabSz="656228" rtl="0" eaLnBrk="1" latinLnBrk="0" hangingPunct="1">
        <a:lnSpc>
          <a:spcPct val="90000"/>
        </a:lnSpc>
        <a:spcBef>
          <a:spcPts val="359"/>
        </a:spcBef>
        <a:buFont typeface="Arial" panose="020B0604020202020204" pitchFamily="34" charset="0"/>
        <a:buChar char="•"/>
        <a:defRPr sz="1292" kern="1200">
          <a:solidFill>
            <a:schemeClr val="tx1"/>
          </a:solidFill>
          <a:latin typeface="+mn-lt"/>
          <a:ea typeface="+mn-ea"/>
          <a:cs typeface="+mn-cs"/>
        </a:defRPr>
      </a:lvl7pPr>
      <a:lvl8pPr marL="2460856" indent="-164057" algn="l" defTabSz="656228" rtl="0" eaLnBrk="1" latinLnBrk="0" hangingPunct="1">
        <a:lnSpc>
          <a:spcPct val="90000"/>
        </a:lnSpc>
        <a:spcBef>
          <a:spcPts val="359"/>
        </a:spcBef>
        <a:buFont typeface="Arial" panose="020B0604020202020204" pitchFamily="34" charset="0"/>
        <a:buChar char="•"/>
        <a:defRPr sz="1292" kern="1200">
          <a:solidFill>
            <a:schemeClr val="tx1"/>
          </a:solidFill>
          <a:latin typeface="+mn-lt"/>
          <a:ea typeface="+mn-ea"/>
          <a:cs typeface="+mn-cs"/>
        </a:defRPr>
      </a:lvl8pPr>
      <a:lvl9pPr marL="2788970" indent="-164057" algn="l" defTabSz="656228" rtl="0" eaLnBrk="1" latinLnBrk="0" hangingPunct="1">
        <a:lnSpc>
          <a:spcPct val="90000"/>
        </a:lnSpc>
        <a:spcBef>
          <a:spcPts val="359"/>
        </a:spcBef>
        <a:buFont typeface="Arial" panose="020B0604020202020204" pitchFamily="34" charset="0"/>
        <a:buChar char="•"/>
        <a:defRPr sz="1292" kern="1200">
          <a:solidFill>
            <a:schemeClr val="tx1"/>
          </a:solidFill>
          <a:latin typeface="+mn-lt"/>
          <a:ea typeface="+mn-ea"/>
          <a:cs typeface="+mn-cs"/>
        </a:defRPr>
      </a:lvl9pPr>
    </p:bodyStyle>
    <p:otherStyle>
      <a:defPPr>
        <a:defRPr lang="en-US"/>
      </a:defPPr>
      <a:lvl1pPr marL="0" algn="l" defTabSz="656228" rtl="0" eaLnBrk="1" latinLnBrk="0" hangingPunct="1">
        <a:defRPr sz="1292" kern="1200">
          <a:solidFill>
            <a:schemeClr val="tx1"/>
          </a:solidFill>
          <a:latin typeface="+mn-lt"/>
          <a:ea typeface="+mn-ea"/>
          <a:cs typeface="+mn-cs"/>
        </a:defRPr>
      </a:lvl1pPr>
      <a:lvl2pPr marL="328114" algn="l" defTabSz="656228" rtl="0" eaLnBrk="1" latinLnBrk="0" hangingPunct="1">
        <a:defRPr sz="1292" kern="1200">
          <a:solidFill>
            <a:schemeClr val="tx1"/>
          </a:solidFill>
          <a:latin typeface="+mn-lt"/>
          <a:ea typeface="+mn-ea"/>
          <a:cs typeface="+mn-cs"/>
        </a:defRPr>
      </a:lvl2pPr>
      <a:lvl3pPr marL="656228" algn="l" defTabSz="656228" rtl="0" eaLnBrk="1" latinLnBrk="0" hangingPunct="1">
        <a:defRPr sz="1292" kern="1200">
          <a:solidFill>
            <a:schemeClr val="tx1"/>
          </a:solidFill>
          <a:latin typeface="+mn-lt"/>
          <a:ea typeface="+mn-ea"/>
          <a:cs typeface="+mn-cs"/>
        </a:defRPr>
      </a:lvl3pPr>
      <a:lvl4pPr marL="984342" algn="l" defTabSz="656228" rtl="0" eaLnBrk="1" latinLnBrk="0" hangingPunct="1">
        <a:defRPr sz="1292" kern="1200">
          <a:solidFill>
            <a:schemeClr val="tx1"/>
          </a:solidFill>
          <a:latin typeface="+mn-lt"/>
          <a:ea typeface="+mn-ea"/>
          <a:cs typeface="+mn-cs"/>
        </a:defRPr>
      </a:lvl4pPr>
      <a:lvl5pPr marL="1312457" algn="l" defTabSz="656228" rtl="0" eaLnBrk="1" latinLnBrk="0" hangingPunct="1">
        <a:defRPr sz="1292" kern="1200">
          <a:solidFill>
            <a:schemeClr val="tx1"/>
          </a:solidFill>
          <a:latin typeface="+mn-lt"/>
          <a:ea typeface="+mn-ea"/>
          <a:cs typeface="+mn-cs"/>
        </a:defRPr>
      </a:lvl5pPr>
      <a:lvl6pPr marL="1640571" algn="l" defTabSz="656228" rtl="0" eaLnBrk="1" latinLnBrk="0" hangingPunct="1">
        <a:defRPr sz="1292" kern="1200">
          <a:solidFill>
            <a:schemeClr val="tx1"/>
          </a:solidFill>
          <a:latin typeface="+mn-lt"/>
          <a:ea typeface="+mn-ea"/>
          <a:cs typeface="+mn-cs"/>
        </a:defRPr>
      </a:lvl6pPr>
      <a:lvl7pPr marL="1968685" algn="l" defTabSz="656228" rtl="0" eaLnBrk="1" latinLnBrk="0" hangingPunct="1">
        <a:defRPr sz="1292" kern="1200">
          <a:solidFill>
            <a:schemeClr val="tx1"/>
          </a:solidFill>
          <a:latin typeface="+mn-lt"/>
          <a:ea typeface="+mn-ea"/>
          <a:cs typeface="+mn-cs"/>
        </a:defRPr>
      </a:lvl7pPr>
      <a:lvl8pPr marL="2296799" algn="l" defTabSz="656228" rtl="0" eaLnBrk="1" latinLnBrk="0" hangingPunct="1">
        <a:defRPr sz="1292" kern="1200">
          <a:solidFill>
            <a:schemeClr val="tx1"/>
          </a:solidFill>
          <a:latin typeface="+mn-lt"/>
          <a:ea typeface="+mn-ea"/>
          <a:cs typeface="+mn-cs"/>
        </a:defRPr>
      </a:lvl8pPr>
      <a:lvl9pPr marL="2624913" algn="l" defTabSz="656228" rtl="0" eaLnBrk="1" latinLnBrk="0" hangingPunct="1">
        <a:defRPr sz="129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06">
          <p15:clr>
            <a:srgbClr val="F26B43"/>
          </p15:clr>
        </p15:guide>
        <p15:guide id="2" pos="295">
          <p15:clr>
            <a:srgbClr val="F26B43"/>
          </p15:clr>
        </p15:guide>
        <p15:guide id="3" orient="horz" pos="3206">
          <p15:clr>
            <a:srgbClr val="F26B43"/>
          </p15:clr>
        </p15:guide>
        <p15:guide id="4" pos="54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3.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hyperlink" Target="mailto:studiengangsberatung@ife.uni-stuttgart.de" TargetMode="External"/><Relationship Id="rId2" Type="http://schemas.openxmlformats.org/officeDocument/2006/relationships/hyperlink" Target="https://unistuttgart.webex.com/meet/wyrwal" TargetMode="External"/><Relationship Id="rId1" Type="http://schemas.openxmlformats.org/officeDocument/2006/relationships/slideLayout" Target="../slideLayouts/slideLayout38.xml"/><Relationship Id="rId4" Type="http://schemas.openxmlformats.org/officeDocument/2006/relationships/hyperlink" Target="mailto:kontakt@btp.stuvus.uni-stuttgart.d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jens.wirth@mathematik.uni-stuttgart.de" TargetMode="External"/><Relationship Id="rId2" Type="http://schemas.openxmlformats.org/officeDocument/2006/relationships/hyperlink" Target="mailto:mussotter@ife.uni-stuttgart.de" TargetMode="External"/><Relationship Id="rId1" Type="http://schemas.openxmlformats.org/officeDocument/2006/relationships/slideLayout" Target="../slideLayouts/slideLayout38.xml"/><Relationship Id="rId4" Type="http://schemas.openxmlformats.org/officeDocument/2006/relationships/hyperlink" Target="mailto:knauss@ife.uni-stuttgart.de" TargetMode="External"/></Relationships>
</file>

<file path=ppt/slides/_rels/slide12.xml.rels><?xml version="1.0" encoding="UTF-8" standalone="yes"?>
<Relationships xmlns="http://schemas.openxmlformats.org/package/2006/relationships"><Relationship Id="rId13" Type="http://schemas.openxmlformats.org/officeDocument/2006/relationships/image" Target="../media/image23.png"/><Relationship Id="rId18" Type="http://schemas.microsoft.com/office/2007/relationships/hdphoto" Target="../media/hdphoto8.wdp"/><Relationship Id="rId26" Type="http://schemas.microsoft.com/office/2007/relationships/hdphoto" Target="../media/hdphoto12.wdp"/><Relationship Id="rId21" Type="http://schemas.openxmlformats.org/officeDocument/2006/relationships/image" Target="../media/image27.png"/><Relationship Id="rId34" Type="http://schemas.microsoft.com/office/2007/relationships/hdphoto" Target="../media/hdphoto13.wdp"/><Relationship Id="rId7" Type="http://schemas.openxmlformats.org/officeDocument/2006/relationships/image" Target="../media/image20.png"/><Relationship Id="rId12" Type="http://schemas.microsoft.com/office/2007/relationships/hdphoto" Target="../media/hdphoto5.wdp"/><Relationship Id="rId17" Type="http://schemas.openxmlformats.org/officeDocument/2006/relationships/image" Target="../media/image25.png"/><Relationship Id="rId25" Type="http://schemas.openxmlformats.org/officeDocument/2006/relationships/image" Target="../media/image29.png"/><Relationship Id="rId33" Type="http://schemas.openxmlformats.org/officeDocument/2006/relationships/image" Target="../media/image35.png"/><Relationship Id="rId38" Type="http://schemas.openxmlformats.org/officeDocument/2006/relationships/image" Target="../media/image38.png"/><Relationship Id="rId2" Type="http://schemas.openxmlformats.org/officeDocument/2006/relationships/notesSlide" Target="../notesSlides/notesSlide3.xml"/><Relationship Id="rId16" Type="http://schemas.microsoft.com/office/2007/relationships/hdphoto" Target="../media/hdphoto7.wdp"/><Relationship Id="rId20" Type="http://schemas.microsoft.com/office/2007/relationships/hdphoto" Target="../media/hdphoto9.wdp"/><Relationship Id="rId29" Type="http://schemas.openxmlformats.org/officeDocument/2006/relationships/image" Target="../media/image32.jpeg"/><Relationship Id="rId1" Type="http://schemas.openxmlformats.org/officeDocument/2006/relationships/slideLayout" Target="../slideLayouts/slideLayout55.xml"/><Relationship Id="rId6" Type="http://schemas.microsoft.com/office/2007/relationships/hdphoto" Target="../media/hdphoto2.wdp"/><Relationship Id="rId11" Type="http://schemas.openxmlformats.org/officeDocument/2006/relationships/image" Target="../media/image22.png"/><Relationship Id="rId24" Type="http://schemas.microsoft.com/office/2007/relationships/hdphoto" Target="../media/hdphoto11.wdp"/><Relationship Id="rId32" Type="http://schemas.openxmlformats.org/officeDocument/2006/relationships/image" Target="../media/image34.png"/><Relationship Id="rId37" Type="http://schemas.openxmlformats.org/officeDocument/2006/relationships/image" Target="../media/image37.jpg"/><Relationship Id="rId5" Type="http://schemas.openxmlformats.org/officeDocument/2006/relationships/image" Target="../media/image19.png"/><Relationship Id="rId15" Type="http://schemas.openxmlformats.org/officeDocument/2006/relationships/image" Target="../media/image24.png"/><Relationship Id="rId23" Type="http://schemas.openxmlformats.org/officeDocument/2006/relationships/image" Target="../media/image28.png"/><Relationship Id="rId28" Type="http://schemas.openxmlformats.org/officeDocument/2006/relationships/image" Target="../media/image31.jpeg"/><Relationship Id="rId36" Type="http://schemas.microsoft.com/office/2007/relationships/hdphoto" Target="../media/hdphoto14.wdp"/><Relationship Id="rId10" Type="http://schemas.microsoft.com/office/2007/relationships/hdphoto" Target="../media/hdphoto4.wdp"/><Relationship Id="rId19" Type="http://schemas.openxmlformats.org/officeDocument/2006/relationships/image" Target="../media/image26.png"/><Relationship Id="rId31" Type="http://schemas.openxmlformats.org/officeDocument/2006/relationships/image" Target="../media/image33.png"/><Relationship Id="rId4" Type="http://schemas.microsoft.com/office/2007/relationships/hdphoto" Target="../media/hdphoto1.wdp"/><Relationship Id="rId9" Type="http://schemas.openxmlformats.org/officeDocument/2006/relationships/image" Target="../media/image21.png"/><Relationship Id="rId14" Type="http://schemas.microsoft.com/office/2007/relationships/hdphoto" Target="../media/hdphoto6.wdp"/><Relationship Id="rId22" Type="http://schemas.microsoft.com/office/2007/relationships/hdphoto" Target="../media/hdphoto10.wdp"/><Relationship Id="rId27" Type="http://schemas.openxmlformats.org/officeDocument/2006/relationships/image" Target="../media/image30.png"/><Relationship Id="rId30" Type="http://schemas.openxmlformats.org/officeDocument/2006/relationships/hyperlink" Target="https://www.instagram.com/btpfachgruppe/" TargetMode="External"/><Relationship Id="rId35" Type="http://schemas.openxmlformats.org/officeDocument/2006/relationships/image" Target="../media/image36.png"/><Relationship Id="rId8" Type="http://schemas.microsoft.com/office/2007/relationships/hdphoto" Target="../media/hdphoto3.wdp"/><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listserv.uni-stuttgart.de/mailman/listinfo/technikpaedagogik" TargetMode="External"/><Relationship Id="rId2" Type="http://schemas.openxmlformats.org/officeDocument/2006/relationships/hyperlink" Target="mailto:technikpaedagogik@listserv.uni-stuttgart.de" TargetMode="Externa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hyperlink" Target="http://www.ife.uni-stuttgart.de/lehre/" TargetMode="External"/><Relationship Id="rId2" Type="http://schemas.openxmlformats.org/officeDocument/2006/relationships/hyperlink" Target="https://ilias3.uni-stuttgart.de/goto_Uni_Stuttgart_crs_2775508.html" TargetMode="External"/><Relationship Id="rId1" Type="http://schemas.openxmlformats.org/officeDocument/2006/relationships/slideLayout" Target="../slideLayouts/slideLayout38.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hyperlink" Target="https://ilias3.uni-stuttgart.de/" TargetMode="External"/><Relationship Id="rId2" Type="http://schemas.openxmlformats.org/officeDocument/2006/relationships/hyperlink" Target="https://www.student.uni-stuttgart.de/digital-services/campus/" TargetMode="External"/><Relationship Id="rId1" Type="http://schemas.openxmlformats.org/officeDocument/2006/relationships/slideLayout" Target="../slideLayouts/slideLayout53.xml"/><Relationship Id="rId5" Type="http://schemas.openxmlformats.org/officeDocument/2006/relationships/hyperlink" Target="https://www.student.uni-stuttgart.de/digital-services/" TargetMode="External"/><Relationship Id="rId4" Type="http://schemas.openxmlformats.org/officeDocument/2006/relationships/hyperlink" Target="https://www.tik.uni-stuttgart.de/support/anleitungen/webe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2.xml"/><Relationship Id="rId5" Type="http://schemas.openxmlformats.org/officeDocument/2006/relationships/image" Target="../media/image50.png"/><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hyperlink" Target="https://www.student.uni-stuttgart.de/digital-services/campus/anmeldung-zu-lehrveranstaltungen/" TargetMode="Externa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hyperlink" Target="https://www.ife.uni-stuttgart.de/lehre/berufs-technikpaedagogik/weiterfuehrende-informationen/" TargetMode="External"/><Relationship Id="rId2" Type="http://schemas.openxmlformats.org/officeDocument/2006/relationships/hyperlink" Target="https://www.student.uni-stuttgart.de/pruefungsorganisation/" TargetMode="External"/><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mailto:lernberatung@uni-stuttgart.de"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image" Target="../media/image5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mailto:zinn@ife.uni-stuttgart.de" TargetMode="External"/><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hyperlink" Target="http://www.ife.uni-stuttgart.de/bwt/" TargetMode="External"/><Relationship Id="rId5" Type="http://schemas.openxmlformats.org/officeDocument/2006/relationships/hyperlink" Target="mailto:koegler@bwt.uni-stuttgart.de" TargetMode="External"/><Relationship Id="rId4" Type="http://schemas.openxmlformats.org/officeDocument/2006/relationships/hyperlink" Target="http://www.ife.uni-stuttgart.de/bp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hyperlink" Target="https://www.ife.uni-stuttgart.de/bwt/bwt-bibliothek/" TargetMode="External"/><Relationship Id="rId7"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hyperlink" Target="mailto:oehler@bwt.uni-stuttgart.de" TargetMode="External"/><Relationship Id="rId5" Type="http://schemas.openxmlformats.org/officeDocument/2006/relationships/hyperlink" Target="mailto:sekretariat.bpt@ife.uni-stuttgart.de" TargetMode="External"/><Relationship Id="rId4" Type="http://schemas.openxmlformats.org/officeDocument/2006/relationships/hyperlink" Target="mailto:sekretariat@bwt.uni-stuttgart.de" TargetMode="External"/><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7DD269F-2986-47E0-ACA9-4AD1987C864E}"/>
              </a:ext>
              <a:ext uri="{C183D7F6-B498-43B3-948B-1728B52AA6E4}">
                <adec:decorative xmlns:adec="http://schemas.microsoft.com/office/drawing/2017/decorative" val="1"/>
              </a:ext>
            </a:extLst>
          </p:cNvPr>
          <p:cNvSpPr>
            <a:spLocks noGrp="1"/>
          </p:cNvSpPr>
          <p:nvPr>
            <p:ph type="body" sz="quarter" idx="13"/>
          </p:nvPr>
        </p:nvSpPr>
        <p:spPr>
          <a:xfrm>
            <a:off x="990545" y="1101202"/>
            <a:ext cx="5630625" cy="513973"/>
          </a:xfrm>
        </p:spPr>
        <p:txBody>
          <a:bodyPr/>
          <a:lstStyle/>
          <a:p>
            <a:pPr>
              <a:spcBef>
                <a:spcPts val="0"/>
              </a:spcBef>
            </a:pPr>
            <a:r>
              <a:rPr lang="de-DE" dirty="0">
                <a:latin typeface="Univers for UniS 55 Roman Rg" panose="020B0603020202020204" pitchFamily="34" charset="0"/>
              </a:rPr>
              <a:t>Institut für Erziehungswissenschaft</a:t>
            </a:r>
          </a:p>
          <a:p>
            <a:pPr>
              <a:spcBef>
                <a:spcPts val="0"/>
              </a:spcBef>
            </a:pPr>
            <a:r>
              <a:rPr lang="de-DE" dirty="0">
                <a:latin typeface="Univers for UniS 55 Roman Rg" panose="020B0603020202020204" pitchFamily="34" charset="0"/>
              </a:rPr>
              <a:t>Abteilung für Berufspädagogik mit </a:t>
            </a:r>
            <a:br>
              <a:rPr lang="de-DE" dirty="0">
                <a:latin typeface="Univers for UniS 55 Roman Rg" panose="020B0603020202020204" pitchFamily="34" charset="0"/>
              </a:rPr>
            </a:br>
            <a:r>
              <a:rPr lang="de-DE" dirty="0">
                <a:latin typeface="Univers for UniS 55 Roman Rg" panose="020B0603020202020204" pitchFamily="34" charset="0"/>
              </a:rPr>
              <a:t>Schwerpunkt Technikdidaktik (BPT)</a:t>
            </a:r>
          </a:p>
          <a:p>
            <a:endParaRPr lang="de-DE" dirty="0"/>
          </a:p>
        </p:txBody>
      </p:sp>
      <p:pic>
        <p:nvPicPr>
          <p:cNvPr id="6" name="Bildplatzhalter 5" descr="Ein Bild, das Text, Schrift, Screenshot, Grafiken enthält.&#10;&#10;Automatisch generierte Beschreibung">
            <a:extLst>
              <a:ext uri="{FF2B5EF4-FFF2-40B4-BE49-F238E27FC236}">
                <a16:creationId xmlns:a16="http://schemas.microsoft.com/office/drawing/2014/main" id="{EB089EF9-E453-3C0B-75C5-DA38901884F2}"/>
              </a:ext>
            </a:extLst>
          </p:cNvPr>
          <p:cNvPicPr>
            <a:picLocks noGrp="1" noChangeAspect="1"/>
          </p:cNvPicPr>
          <p:nvPr>
            <p:ph type="pic" sz="quarter" idx="10"/>
          </p:nvPr>
        </p:nvPicPr>
        <p:blipFill rotWithShape="1">
          <a:blip r:embed="rId2"/>
          <a:srcRect l="-279" r="-202"/>
          <a:stretch/>
        </p:blipFill>
        <p:spPr>
          <a:xfrm>
            <a:off x="6709039" y="736095"/>
            <a:ext cx="2695166" cy="618986"/>
          </a:xfrm>
        </p:spPr>
      </p:pic>
      <p:sp>
        <p:nvSpPr>
          <p:cNvPr id="4" name="Titel 3">
            <a:extLst>
              <a:ext uri="{FF2B5EF4-FFF2-40B4-BE49-F238E27FC236}">
                <a16:creationId xmlns:a16="http://schemas.microsoft.com/office/drawing/2014/main" id="{86FFA5F6-4DC0-4249-8EEB-6D485BA6434D}"/>
              </a:ext>
            </a:extLst>
          </p:cNvPr>
          <p:cNvSpPr>
            <a:spLocks noGrp="1"/>
          </p:cNvSpPr>
          <p:nvPr>
            <p:ph type="ctrTitle"/>
          </p:nvPr>
        </p:nvSpPr>
        <p:spPr>
          <a:xfrm>
            <a:off x="4722460" y="1615174"/>
            <a:ext cx="4563868" cy="4484707"/>
          </a:xfrm>
          <a:solidFill>
            <a:srgbClr val="00519E"/>
          </a:solidFill>
        </p:spPr>
        <p:txBody>
          <a:bodyPr/>
          <a:lstStyle/>
          <a:p>
            <a:r>
              <a:rPr lang="de-DE" dirty="0">
                <a:solidFill>
                  <a:srgbClr val="00519E"/>
                </a:solidFill>
              </a:rPr>
              <a:t>lkölkö</a:t>
            </a:r>
          </a:p>
        </p:txBody>
      </p:sp>
      <p:sp>
        <p:nvSpPr>
          <p:cNvPr id="5" name="Untertitel 4">
            <a:extLst>
              <a:ext uri="{FF2B5EF4-FFF2-40B4-BE49-F238E27FC236}">
                <a16:creationId xmlns:a16="http://schemas.microsoft.com/office/drawing/2014/main" id="{EB40BE97-E801-4767-A7B5-5E644BF98DDC}"/>
              </a:ext>
            </a:extLst>
          </p:cNvPr>
          <p:cNvSpPr>
            <a:spLocks noGrp="1"/>
          </p:cNvSpPr>
          <p:nvPr>
            <p:ph type="subTitle" idx="1"/>
          </p:nvPr>
        </p:nvSpPr>
        <p:spPr>
          <a:xfrm>
            <a:off x="5281654" y="3170836"/>
            <a:ext cx="3445481" cy="1687890"/>
          </a:xfrm>
        </p:spPr>
        <p:txBody>
          <a:bodyPr>
            <a:normAutofit/>
          </a:bodyPr>
          <a:lstStyle/>
          <a:p>
            <a:pPr algn="ctr"/>
            <a:endParaRPr lang="de-DE" sz="1701" dirty="0">
              <a:latin typeface="Univers for UniS 55 Roman Rg" panose="020B0603020202020204" pitchFamily="34" charset="0"/>
            </a:endParaRPr>
          </a:p>
          <a:p>
            <a:pPr algn="ctr"/>
            <a:r>
              <a:rPr lang="de-DE" sz="1701" dirty="0">
                <a:latin typeface="Univers for UniS 55 Roman Rg" panose="020B0603020202020204" pitchFamily="34" charset="0"/>
              </a:rPr>
              <a:t>Einführungsveranstaltung Studienstart </a:t>
            </a:r>
            <a:r>
              <a:rPr lang="de-DE" sz="1701" dirty="0" err="1">
                <a:latin typeface="Univers for UniS 55 Roman Rg" panose="020B0603020202020204" pitchFamily="34" charset="0"/>
              </a:rPr>
              <a:t>WiSe</a:t>
            </a:r>
            <a:r>
              <a:rPr lang="de-DE" sz="1701" dirty="0">
                <a:latin typeface="Univers for UniS 55 Roman Rg" panose="020B0603020202020204" pitchFamily="34" charset="0"/>
              </a:rPr>
              <a:t> 2024/25</a:t>
            </a:r>
          </a:p>
          <a:p>
            <a:pPr algn="ctr"/>
            <a:endParaRPr lang="de-DE" dirty="0">
              <a:solidFill>
                <a:schemeClr val="bg1"/>
              </a:solidFill>
              <a:latin typeface="Univers for UniS 55 Roman Rg" panose="020B0603020202020204" pitchFamily="34" charset="0"/>
            </a:endParaRPr>
          </a:p>
        </p:txBody>
      </p:sp>
      <p:pic>
        <p:nvPicPr>
          <p:cNvPr id="7" name="Grafik 6">
            <a:extLst>
              <a:ext uri="{FF2B5EF4-FFF2-40B4-BE49-F238E27FC236}">
                <a16:creationId xmlns:a16="http://schemas.microsoft.com/office/drawing/2014/main" id="{5B37710D-EBB5-5D3F-ACA9-E16FE3C88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066" y="5865670"/>
            <a:ext cx="610526" cy="556316"/>
          </a:xfrm>
          <a:prstGeom prst="rect">
            <a:avLst/>
          </a:prstGeom>
        </p:spPr>
      </p:pic>
      <p:sp>
        <p:nvSpPr>
          <p:cNvPr id="10" name="Textfeld 9">
            <a:extLst>
              <a:ext uri="{FF2B5EF4-FFF2-40B4-BE49-F238E27FC236}">
                <a16:creationId xmlns:a16="http://schemas.microsoft.com/office/drawing/2014/main" id="{F41DC3D2-DF65-F0FF-773C-B4F44704FC3F}"/>
              </a:ext>
            </a:extLst>
          </p:cNvPr>
          <p:cNvSpPr txBox="1"/>
          <p:nvPr/>
        </p:nvSpPr>
        <p:spPr>
          <a:xfrm>
            <a:off x="5281654" y="2426917"/>
            <a:ext cx="3445481" cy="839615"/>
          </a:xfrm>
          <a:prstGeom prst="rect">
            <a:avLst/>
          </a:prstGeom>
          <a:noFill/>
        </p:spPr>
        <p:txBody>
          <a:bodyPr wrap="square" lIns="0" tIns="0" rIns="0" bIns="0" rtlCol="0">
            <a:noAutofit/>
          </a:bodyPr>
          <a:lstStyle/>
          <a:p>
            <a:pPr algn="ctr">
              <a:buClr>
                <a:schemeClr val="accent1"/>
              </a:buClr>
            </a:pPr>
            <a:r>
              <a:rPr lang="de-DE" sz="2977" b="1" dirty="0" err="1">
                <a:solidFill>
                  <a:schemeClr val="bg1"/>
                </a:solidFill>
                <a:latin typeface="Univers for UniS 65 Bold Rg" panose="020B0703030502020204" pitchFamily="34" charset="0"/>
              </a:rPr>
              <a:t>M.Ed</a:t>
            </a:r>
            <a:r>
              <a:rPr lang="de-DE" sz="2977" b="1" dirty="0">
                <a:solidFill>
                  <a:schemeClr val="bg1"/>
                </a:solidFill>
                <a:latin typeface="Univers for UniS 65 Bold Rg" panose="020B0703030502020204" pitchFamily="34" charset="0"/>
              </a:rPr>
              <a:t>. Berufliches Lehramt – dual</a:t>
            </a:r>
            <a:endParaRPr lang="de-DE" sz="2977" b="1" dirty="0">
              <a:latin typeface="Univers for UniS 65 Bold Rg" panose="020B0703030502020204" pitchFamily="34" charset="0"/>
            </a:endParaRPr>
          </a:p>
        </p:txBody>
      </p:sp>
      <p:pic>
        <p:nvPicPr>
          <p:cNvPr id="11" name="Grafik 10">
            <a:extLst>
              <a:ext uri="{FF2B5EF4-FFF2-40B4-BE49-F238E27FC236}">
                <a16:creationId xmlns:a16="http://schemas.microsoft.com/office/drawing/2014/main" id="{B73D548A-BD82-A7F4-7028-3D749011FA6A}"/>
              </a:ext>
            </a:extLst>
          </p:cNvPr>
          <p:cNvPicPr>
            <a:picLocks noChangeAspect="1"/>
          </p:cNvPicPr>
          <p:nvPr/>
        </p:nvPicPr>
        <p:blipFill rotWithShape="1">
          <a:blip r:embed="rId4"/>
          <a:srcRect l="4967" r="31873"/>
          <a:stretch/>
        </p:blipFill>
        <p:spPr>
          <a:xfrm>
            <a:off x="253931" y="2535391"/>
            <a:ext cx="4163266" cy="3805750"/>
          </a:xfrm>
          <a:prstGeom prst="flowChartConnector">
            <a:avLst/>
          </a:prstGeom>
        </p:spPr>
      </p:pic>
      <p:sp>
        <p:nvSpPr>
          <p:cNvPr id="9" name="Textplatzhalter 1">
            <a:extLst>
              <a:ext uri="{FF2B5EF4-FFF2-40B4-BE49-F238E27FC236}">
                <a16:creationId xmlns:a16="http://schemas.microsoft.com/office/drawing/2014/main" id="{27DD269F-2986-47E0-ACA9-4AD1987C864E}"/>
              </a:ext>
              <a:ext uri="{C183D7F6-B498-43B3-948B-1728B52AA6E4}">
                <adec:decorative xmlns:adec="http://schemas.microsoft.com/office/drawing/2017/decorative" val="1"/>
              </a:ext>
            </a:extLst>
          </p:cNvPr>
          <p:cNvSpPr>
            <a:spLocks noGrp="1"/>
          </p:cNvSpPr>
          <p:nvPr>
            <p:ph type="body" sz="quarter" idx="13"/>
          </p:nvPr>
        </p:nvSpPr>
        <p:spPr>
          <a:xfrm>
            <a:off x="4722460" y="823418"/>
            <a:ext cx="1618049" cy="233509"/>
          </a:xfrm>
        </p:spPr>
        <p:txBody>
          <a:bodyPr/>
          <a:lstStyle/>
          <a:p>
            <a:pPr>
              <a:spcBef>
                <a:spcPts val="0"/>
              </a:spcBef>
            </a:pPr>
            <a:r>
              <a:rPr lang="de-DE" dirty="0">
                <a:latin typeface="Univers for UniS 55 Roman Rg" panose="020B0603020202020204" pitchFamily="34" charset="0"/>
              </a:rPr>
              <a:t>Zusammen mit dem </a:t>
            </a:r>
            <a:endParaRPr lang="de-DE" dirty="0"/>
          </a:p>
        </p:txBody>
      </p:sp>
      <p:sp>
        <p:nvSpPr>
          <p:cNvPr id="13" name="Untertitel 5">
            <a:extLst>
              <a:ext uri="{FF2B5EF4-FFF2-40B4-BE49-F238E27FC236}">
                <a16:creationId xmlns:a16="http://schemas.microsoft.com/office/drawing/2014/main" id="{3075FF60-53A0-4C70-AF43-BD4CC2481375}"/>
              </a:ext>
            </a:extLst>
          </p:cNvPr>
          <p:cNvSpPr txBox="1">
            <a:spLocks/>
          </p:cNvSpPr>
          <p:nvPr/>
        </p:nvSpPr>
        <p:spPr>
          <a:xfrm>
            <a:off x="4830160" y="4683014"/>
            <a:ext cx="4348468" cy="1182656"/>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Clr>
                <a:schemeClr val="accent1"/>
              </a:buClr>
              <a:buFont typeface="Arial" panose="020B0604020202020204" pitchFamily="34" charset="0"/>
              <a:buNone/>
              <a:defRPr sz="1200" kern="1200">
                <a:solidFill>
                  <a:schemeClr val="tx1"/>
                </a:solidFill>
                <a:latin typeface="+mn-lt"/>
                <a:ea typeface="+mn-ea"/>
                <a:cs typeface="+mn-cs"/>
              </a:defRPr>
            </a:lvl1pPr>
            <a:lvl2pPr marL="342900" indent="0" algn="ctr" defTabSz="685800" rtl="0" eaLnBrk="1" latinLnBrk="0" hangingPunct="1">
              <a:lnSpc>
                <a:spcPct val="120000"/>
              </a:lnSpc>
              <a:spcBef>
                <a:spcPts val="375"/>
              </a:spcBef>
              <a:buClr>
                <a:schemeClr val="tx1"/>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375"/>
              </a:spcBef>
              <a:buClr>
                <a:schemeClr val="tx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de-DE" sz="1382" dirty="0">
                <a:solidFill>
                  <a:schemeClr val="bg1"/>
                </a:solidFill>
                <a:latin typeface="Univers for UniS 55 Roman Rg" panose="020B0603020202020204" pitchFamily="34" charset="0"/>
              </a:rPr>
              <a:t>Prof. Dr. B. Zinn und Dr. M. Wyrwal – </a:t>
            </a:r>
            <a:br>
              <a:rPr lang="de-DE" sz="1382" dirty="0">
                <a:solidFill>
                  <a:schemeClr val="bg1"/>
                </a:solidFill>
                <a:latin typeface="Univers for UniS 55 Roman Rg" panose="020B0603020202020204" pitchFamily="34" charset="0"/>
              </a:rPr>
            </a:br>
            <a:r>
              <a:rPr lang="de-DE" sz="1382" dirty="0">
                <a:solidFill>
                  <a:schemeClr val="bg1"/>
                </a:solidFill>
                <a:latin typeface="Univers for UniS 55 Roman Rg" panose="020B0603020202020204" pitchFamily="34" charset="0"/>
              </a:rPr>
              <a:t>Universität Stuttgart</a:t>
            </a:r>
          </a:p>
          <a:p>
            <a:pPr algn="ctr"/>
            <a:r>
              <a:rPr lang="de-DE" sz="1382" dirty="0">
                <a:solidFill>
                  <a:schemeClr val="bg1"/>
                </a:solidFill>
                <a:latin typeface="Univers for UniS 55 Roman Rg" panose="020B0603020202020204" pitchFamily="34" charset="0"/>
              </a:rPr>
              <a:t>Dr. W. Faustmann – Seminar Stuttgart </a:t>
            </a:r>
            <a:br>
              <a:rPr lang="de-DE" sz="1382" dirty="0">
                <a:solidFill>
                  <a:schemeClr val="bg1"/>
                </a:solidFill>
                <a:latin typeface="Univers for UniS 55 Roman Rg" panose="020B0603020202020204" pitchFamily="34" charset="0"/>
              </a:rPr>
            </a:br>
            <a:r>
              <a:rPr lang="de-DE" sz="1382" dirty="0">
                <a:solidFill>
                  <a:schemeClr val="bg1"/>
                </a:solidFill>
                <a:latin typeface="Univers for UniS 55 Roman Rg" panose="020B0603020202020204" pitchFamily="34" charset="0"/>
              </a:rPr>
              <a:t>		Berufliche Schulen </a:t>
            </a:r>
            <a:r>
              <a:rPr lang="de-DE" sz="1488" dirty="0">
                <a:solidFill>
                  <a:schemeClr val="bg1"/>
                </a:solidFill>
                <a:latin typeface="Univers for UniS 55 Roman Rg" panose="020B0603020202020204" pitchFamily="34" charset="0"/>
              </a:rPr>
              <a:t>		</a:t>
            </a:r>
          </a:p>
        </p:txBody>
      </p:sp>
    </p:spTree>
    <p:extLst>
      <p:ext uri="{BB962C8B-B14F-4D97-AF65-F5344CB8AC3E}">
        <p14:creationId xmlns:p14="http://schemas.microsoft.com/office/powerpoint/2010/main" val="366116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9" y="1170886"/>
            <a:ext cx="9018644" cy="5073825"/>
          </a:xfrm>
          <a:prstGeom prst="rect">
            <a:avLst/>
          </a:prstGeom>
        </p:spPr>
        <p:txBody>
          <a:bodyPr wrap="square">
            <a:spAutoFit/>
          </a:bodyPr>
          <a:lstStyle/>
          <a:p>
            <a:pPr fontAlgn="base">
              <a:spcBef>
                <a:spcPct val="20000"/>
              </a:spcBef>
              <a:spcAft>
                <a:spcPct val="0"/>
              </a:spcAft>
              <a:buClr>
                <a:srgbClr val="808080"/>
              </a:buClr>
              <a:buFont typeface="Wingdings" pitchFamily="2" charset="2"/>
              <a:buNone/>
            </a:pPr>
            <a:endParaRPr lang="de-DE" sz="1600" b="1" dirty="0">
              <a:solidFill>
                <a:srgbClr val="000000"/>
              </a:solidFill>
              <a:latin typeface="Univers for UniS 55 Roman Rg" panose="020B0603020202020204"/>
            </a:endParaRPr>
          </a:p>
          <a:p>
            <a:pPr fontAlgn="base">
              <a:spcBef>
                <a:spcPct val="20000"/>
              </a:spcBef>
              <a:spcAft>
                <a:spcPct val="0"/>
              </a:spcAft>
              <a:buClr>
                <a:srgbClr val="808080"/>
              </a:buClr>
              <a:buFont typeface="Wingdings" pitchFamily="2" charset="2"/>
              <a:buNone/>
            </a:pPr>
            <a:r>
              <a:rPr lang="de-DE" sz="1600" b="1" dirty="0">
                <a:solidFill>
                  <a:srgbClr val="000000"/>
                </a:solidFill>
                <a:latin typeface="Univers for UniS 55 Roman Rg" panose="020B0603020202020204"/>
              </a:rPr>
              <a:t>Dr. phil. Matthias Wyrwal</a:t>
            </a:r>
          </a:p>
          <a:p>
            <a:pPr fontAlgn="base">
              <a:spcBef>
                <a:spcPct val="20000"/>
              </a:spcBef>
              <a:spcAft>
                <a:spcPct val="0"/>
              </a:spcAft>
              <a:buClr>
                <a:srgbClr val="808080"/>
              </a:buClr>
              <a:buFont typeface="Wingdings" pitchFamily="2" charset="2"/>
              <a:buNone/>
            </a:pPr>
            <a:r>
              <a:rPr lang="de-DE" sz="1404" b="1" dirty="0">
                <a:solidFill>
                  <a:srgbClr val="000000"/>
                </a:solidFill>
                <a:latin typeface="Univers for UniS 55 Roman Rg" panose="020B0603020202020204"/>
              </a:rPr>
              <a:t>Studiengangsmanagement, Fachstudienberatung &amp; </a:t>
            </a:r>
          </a:p>
          <a:p>
            <a:pPr fontAlgn="base">
              <a:spcBef>
                <a:spcPct val="20000"/>
              </a:spcBef>
              <a:spcAft>
                <a:spcPct val="0"/>
              </a:spcAft>
              <a:buClr>
                <a:srgbClr val="808080"/>
              </a:buClr>
              <a:buFont typeface="Wingdings" pitchFamily="2" charset="2"/>
              <a:buNone/>
            </a:pPr>
            <a:r>
              <a:rPr lang="de-DE" sz="1404" b="1" dirty="0">
                <a:solidFill>
                  <a:srgbClr val="000000"/>
                </a:solidFill>
                <a:latin typeface="Univers for UniS 55 Roman Rg" panose="020B0603020202020204"/>
              </a:rPr>
              <a:t>Zentraler Ansprechpartner im Modellstudiengang Beruflichen Lehramt – dual </a:t>
            </a:r>
          </a:p>
          <a:p>
            <a:pPr fontAlgn="base">
              <a:spcBef>
                <a:spcPct val="20000"/>
              </a:spcBef>
              <a:spcAft>
                <a:spcPct val="0"/>
              </a:spcAft>
              <a:buClr>
                <a:srgbClr val="808080"/>
              </a:buClr>
              <a:buFont typeface="Wingdings" pitchFamily="2" charset="2"/>
              <a:buNone/>
            </a:pPr>
            <a:endParaRPr lang="de-DE" sz="1404" b="1" dirty="0">
              <a:solidFill>
                <a:srgbClr val="000000"/>
              </a:solidFill>
              <a:latin typeface="Univers for UniS 55 Roman Rg" panose="020B0603020202020204"/>
            </a:endParaRPr>
          </a:p>
          <a:p>
            <a:pPr fontAlgn="base">
              <a:spcBef>
                <a:spcPct val="20000"/>
              </a:spcBef>
              <a:spcAft>
                <a:spcPct val="0"/>
              </a:spcAft>
              <a:buClr>
                <a:srgbClr val="808080"/>
              </a:buClr>
              <a:buFont typeface="Wingdings" pitchFamily="2" charset="2"/>
              <a:buNone/>
            </a:pPr>
            <a:r>
              <a:rPr lang="de-DE" sz="1404" b="1" dirty="0">
                <a:solidFill>
                  <a:srgbClr val="000000"/>
                </a:solidFill>
                <a:latin typeface="Univers for UniS 55 Roman Rg" panose="020B0603020202020204"/>
              </a:rPr>
              <a:t>Sprechstunde: </a:t>
            </a:r>
            <a:r>
              <a:rPr lang="de-DE" sz="1400" dirty="0">
                <a:solidFill>
                  <a:srgbClr val="000000"/>
                </a:solidFill>
                <a:latin typeface="Univers for UniS 55 Roman Rg" panose="020B0603020202020204"/>
              </a:rPr>
              <a:t>donnerstags von 13:30 – 15:00 Uhr online via </a:t>
            </a:r>
            <a:r>
              <a:rPr lang="de-DE" sz="1400" dirty="0" err="1">
                <a:solidFill>
                  <a:srgbClr val="000000"/>
                </a:solidFill>
                <a:latin typeface="Univers for UniS 55 Roman Rg" panose="020B0603020202020204"/>
              </a:rPr>
              <a:t>Webex</a:t>
            </a:r>
            <a:r>
              <a:rPr lang="de-DE" sz="1400" dirty="0">
                <a:solidFill>
                  <a:srgbClr val="000000"/>
                </a:solidFill>
                <a:latin typeface="Univers for UniS 55 Roman Rg" panose="020B0603020202020204"/>
              </a:rPr>
              <a:t>: </a:t>
            </a:r>
            <a:r>
              <a:rPr lang="de-DE" sz="1200" dirty="0">
                <a:solidFill>
                  <a:srgbClr val="000000"/>
                </a:solidFill>
                <a:latin typeface="Univers for UniS 55 Roman Rg" panose="020B0603020202020204"/>
                <a:hlinkClick r:id="rId2"/>
              </a:rPr>
              <a:t>https://unistuttgart.webex.com/meet/wyrwal</a:t>
            </a:r>
            <a:r>
              <a:rPr lang="de-DE" sz="1200" dirty="0">
                <a:solidFill>
                  <a:srgbClr val="000000"/>
                </a:solidFill>
                <a:latin typeface="Univers for UniS 55 Roman Rg" panose="020B0603020202020204"/>
              </a:rPr>
              <a:t>              </a:t>
            </a:r>
            <a:br>
              <a:rPr lang="de-DE" sz="1200" dirty="0">
                <a:solidFill>
                  <a:srgbClr val="000000"/>
                </a:solidFill>
                <a:latin typeface="Univers for UniS 55 Roman Rg" panose="020B0603020202020204"/>
              </a:rPr>
            </a:br>
            <a:r>
              <a:rPr lang="de-DE" sz="1200" dirty="0">
                <a:solidFill>
                  <a:srgbClr val="000000"/>
                </a:solidFill>
                <a:latin typeface="Univers for UniS 55 Roman Rg" panose="020B0603020202020204"/>
              </a:rPr>
              <a:t>	               (in den Semesterferien individuelle Terminvereinbarung per Mail/Telefon) </a:t>
            </a:r>
          </a:p>
          <a:p>
            <a:pPr fontAlgn="base">
              <a:spcBef>
                <a:spcPct val="20000"/>
              </a:spcBef>
              <a:spcAft>
                <a:spcPct val="0"/>
              </a:spcAft>
              <a:buClr>
                <a:srgbClr val="808080"/>
              </a:buClr>
              <a:buFont typeface="Wingdings" pitchFamily="2" charset="2"/>
              <a:buNone/>
            </a:pPr>
            <a:endParaRPr lang="de-DE" sz="1400" dirty="0">
              <a:solidFill>
                <a:srgbClr val="000000"/>
              </a:solidFill>
              <a:latin typeface="Univers for UniS 55 Roman Rg" panose="020B0603020202020204"/>
            </a:endParaRPr>
          </a:p>
          <a:p>
            <a:pPr fontAlgn="base">
              <a:spcBef>
                <a:spcPct val="20000"/>
              </a:spcBef>
              <a:spcAft>
                <a:spcPct val="0"/>
              </a:spcAft>
              <a:buClr>
                <a:srgbClr val="808080"/>
              </a:buClr>
              <a:buFont typeface="Wingdings" pitchFamily="2" charset="2"/>
              <a:buNone/>
            </a:pPr>
            <a:endParaRPr lang="de-DE" sz="1400" dirty="0">
              <a:solidFill>
                <a:srgbClr val="000000"/>
              </a:solidFill>
              <a:latin typeface="Univers for UniS 55 Roman Rg" panose="020B0603020202020204"/>
            </a:endParaRPr>
          </a:p>
          <a:p>
            <a:pPr fontAlgn="base">
              <a:spcBef>
                <a:spcPct val="20000"/>
              </a:spcBef>
              <a:spcAft>
                <a:spcPct val="0"/>
              </a:spcAft>
              <a:buClr>
                <a:srgbClr val="808080"/>
              </a:buClr>
              <a:buFont typeface="Wingdings" pitchFamily="2" charset="2"/>
              <a:buNone/>
            </a:pPr>
            <a:r>
              <a:rPr lang="de-DE" sz="1400" dirty="0">
                <a:solidFill>
                  <a:srgbClr val="000000"/>
                </a:solidFill>
                <a:latin typeface="Univers for UniS 55 Roman Rg" panose="020B0603020202020204"/>
              </a:rPr>
              <a:t>Abteilung für Berufspädagogik mit Schwerpunkt</a:t>
            </a:r>
          </a:p>
          <a:p>
            <a:pPr fontAlgn="base">
              <a:spcBef>
                <a:spcPct val="20000"/>
              </a:spcBef>
              <a:spcAft>
                <a:spcPct val="0"/>
              </a:spcAft>
              <a:buClr>
                <a:srgbClr val="808080"/>
              </a:buClr>
              <a:buFont typeface="Wingdings" pitchFamily="2" charset="2"/>
              <a:buNone/>
            </a:pPr>
            <a:r>
              <a:rPr lang="de-DE" sz="1400" dirty="0">
                <a:solidFill>
                  <a:srgbClr val="000000"/>
                </a:solidFill>
                <a:latin typeface="Univers for UniS 55 Roman Rg" panose="020B0603020202020204"/>
              </a:rPr>
              <a:t>Technikdidaktik (BPT)</a:t>
            </a:r>
          </a:p>
          <a:p>
            <a:pPr fontAlgn="base">
              <a:spcBef>
                <a:spcPct val="20000"/>
              </a:spcBef>
              <a:spcAft>
                <a:spcPct val="0"/>
              </a:spcAft>
              <a:buClr>
                <a:srgbClr val="808080"/>
              </a:buClr>
              <a:buFont typeface="Wingdings" pitchFamily="2" charset="2"/>
              <a:buNone/>
            </a:pPr>
            <a:r>
              <a:rPr lang="de-DE" sz="1400" dirty="0" err="1">
                <a:solidFill>
                  <a:srgbClr val="000000"/>
                </a:solidFill>
                <a:latin typeface="Univers for UniS 55 Roman Rg" panose="020B0603020202020204"/>
              </a:rPr>
              <a:t>Azenbergstr</a:t>
            </a:r>
            <a:r>
              <a:rPr lang="de-DE" sz="1400" dirty="0">
                <a:solidFill>
                  <a:srgbClr val="000000"/>
                </a:solidFill>
                <a:latin typeface="Univers for UniS 55 Roman Rg" panose="020B0603020202020204"/>
              </a:rPr>
              <a:t>. 12, Raum 3.019</a:t>
            </a:r>
          </a:p>
          <a:p>
            <a:pPr fontAlgn="base">
              <a:spcBef>
                <a:spcPct val="20000"/>
              </a:spcBef>
              <a:spcAft>
                <a:spcPct val="0"/>
              </a:spcAft>
              <a:buClr>
                <a:srgbClr val="808080"/>
              </a:buClr>
              <a:buFont typeface="Wingdings" pitchFamily="2" charset="2"/>
              <a:buNone/>
            </a:pPr>
            <a:r>
              <a:rPr lang="de-DE" sz="1400" dirty="0">
                <a:solidFill>
                  <a:srgbClr val="000000"/>
                </a:solidFill>
                <a:latin typeface="Univers for UniS 55 Roman Rg" panose="020B0603020202020204"/>
              </a:rPr>
              <a:t>70174 Stuttgart</a:t>
            </a:r>
          </a:p>
          <a:p>
            <a:pPr fontAlgn="base">
              <a:spcBef>
                <a:spcPct val="20000"/>
              </a:spcBef>
              <a:spcAft>
                <a:spcPct val="0"/>
              </a:spcAft>
              <a:buClr>
                <a:srgbClr val="808080"/>
              </a:buClr>
              <a:buFont typeface="Wingdings" pitchFamily="2" charset="2"/>
              <a:buNone/>
            </a:pPr>
            <a:endParaRPr lang="de-DE" sz="1400" dirty="0">
              <a:solidFill>
                <a:srgbClr val="000000"/>
              </a:solidFill>
              <a:latin typeface="Univers for UniS 55 Roman Rg" panose="020B0603020202020204"/>
            </a:endParaRPr>
          </a:p>
          <a:p>
            <a:pPr fontAlgn="base">
              <a:spcBef>
                <a:spcPct val="20000"/>
              </a:spcBef>
              <a:spcAft>
                <a:spcPct val="0"/>
              </a:spcAft>
              <a:buClr>
                <a:srgbClr val="808080"/>
              </a:buClr>
              <a:buFont typeface="Wingdings" pitchFamily="2" charset="2"/>
              <a:buNone/>
            </a:pPr>
            <a:r>
              <a:rPr lang="de-DE" sz="1400" dirty="0">
                <a:solidFill>
                  <a:srgbClr val="000000"/>
                </a:solidFill>
                <a:latin typeface="Univers for UniS 55 Roman Rg" panose="020B0603020202020204"/>
              </a:rPr>
              <a:t>E-Mail: </a:t>
            </a:r>
          </a:p>
          <a:p>
            <a:pPr fontAlgn="base">
              <a:spcBef>
                <a:spcPct val="20000"/>
              </a:spcBef>
              <a:spcAft>
                <a:spcPct val="0"/>
              </a:spcAft>
              <a:buClr>
                <a:srgbClr val="808080"/>
              </a:buClr>
              <a:buFont typeface="Wingdings" pitchFamily="2" charset="2"/>
              <a:buNone/>
            </a:pPr>
            <a:r>
              <a:rPr lang="de-DE" sz="1400" b="1" dirty="0">
                <a:solidFill>
                  <a:srgbClr val="000000"/>
                </a:solidFill>
                <a:latin typeface="Univers for UniS 55 Roman Rg" panose="020B0603020202020204"/>
                <a:hlinkClick r:id="rId3"/>
              </a:rPr>
              <a:t>studiengangsberatung@ife.uni-stuttgart.de</a:t>
            </a:r>
            <a:r>
              <a:rPr lang="de-DE" sz="1400" b="1" dirty="0">
                <a:solidFill>
                  <a:srgbClr val="000000"/>
                </a:solidFill>
                <a:latin typeface="Univers for UniS 55 Roman Rg" panose="020B0603020202020204"/>
              </a:rPr>
              <a:t> </a:t>
            </a:r>
          </a:p>
          <a:p>
            <a:pPr fontAlgn="base">
              <a:spcBef>
                <a:spcPct val="20000"/>
              </a:spcBef>
              <a:spcAft>
                <a:spcPct val="0"/>
              </a:spcAft>
              <a:buClr>
                <a:srgbClr val="808080"/>
              </a:buClr>
              <a:buFont typeface="Wingdings" pitchFamily="2" charset="2"/>
              <a:buNone/>
            </a:pPr>
            <a:endParaRPr lang="de-DE" sz="1404" dirty="0">
              <a:solidFill>
                <a:srgbClr val="000000"/>
              </a:solidFill>
              <a:latin typeface="Univers for UniS 55 Roman Rg" panose="020B0603020202020204"/>
            </a:endParaRPr>
          </a:p>
        </p:txBody>
      </p:sp>
      <p:sp>
        <p:nvSpPr>
          <p:cNvPr id="6" name="Inhaltsplatzhalter 5"/>
          <p:cNvSpPr>
            <a:spLocks noGrp="1"/>
          </p:cNvSpPr>
          <p:nvPr>
            <p:ph sz="half" idx="2"/>
          </p:nvPr>
        </p:nvSpPr>
        <p:spPr>
          <a:xfrm>
            <a:off x="5306303" y="1966414"/>
            <a:ext cx="4210250" cy="4688922"/>
          </a:xfrm>
        </p:spPr>
        <p:txBody>
          <a:bodyPr/>
          <a:lstStyle/>
          <a:p>
            <a:pPr marL="0" indent="0">
              <a:spcBef>
                <a:spcPts val="0"/>
              </a:spcBef>
              <a:buNone/>
            </a:pPr>
            <a:endParaRPr lang="de-DE" b="1" dirty="0"/>
          </a:p>
          <a:p>
            <a:pPr marL="0" indent="0">
              <a:spcBef>
                <a:spcPts val="0"/>
              </a:spcBef>
              <a:buNone/>
            </a:pPr>
            <a:endParaRPr lang="de-DE" b="1" dirty="0"/>
          </a:p>
          <a:p>
            <a:pPr marL="0" indent="0">
              <a:spcBef>
                <a:spcPts val="0"/>
              </a:spcBef>
              <a:buNone/>
            </a:pPr>
            <a:endParaRPr lang="de-DE" b="1" dirty="0"/>
          </a:p>
          <a:p>
            <a:pPr marL="0" indent="0">
              <a:spcBef>
                <a:spcPts val="0"/>
              </a:spcBef>
              <a:buNone/>
            </a:pPr>
            <a:endParaRPr lang="de-DE" b="1" dirty="0"/>
          </a:p>
          <a:p>
            <a:pPr marL="0" indent="0">
              <a:spcBef>
                <a:spcPts val="0"/>
              </a:spcBef>
              <a:buNone/>
            </a:pPr>
            <a:endParaRPr lang="de-DE" b="1" dirty="0"/>
          </a:p>
          <a:p>
            <a:pPr marL="0" indent="0">
              <a:spcBef>
                <a:spcPts val="0"/>
              </a:spcBef>
              <a:buNone/>
            </a:pPr>
            <a:endParaRPr lang="de-DE" b="1" dirty="0">
              <a:latin typeface="Univers for UniS 55 Roman Rg" panose="020B0603020202020204" pitchFamily="34" charset="0"/>
            </a:endParaRPr>
          </a:p>
          <a:p>
            <a:pPr marL="0" indent="0">
              <a:spcBef>
                <a:spcPts val="0"/>
              </a:spcBef>
              <a:buNone/>
            </a:pPr>
            <a:r>
              <a:rPr lang="de-DE" b="1" dirty="0">
                <a:latin typeface="Univers for UniS 55 Roman Rg" panose="020B0603020202020204" pitchFamily="34" charset="0"/>
              </a:rPr>
              <a:t>Fachgruppe Berufs- und Technikpädagogik (BTP)</a:t>
            </a:r>
          </a:p>
          <a:p>
            <a:pPr marL="0" indent="0">
              <a:buNone/>
            </a:pPr>
            <a:r>
              <a:rPr lang="de-DE" sz="1400" dirty="0">
                <a:latin typeface="Univers for UniS 55 Roman Rg" panose="020B0603020202020204" pitchFamily="34" charset="0"/>
              </a:rPr>
              <a:t>Keplerstr. 17 (K II) </a:t>
            </a:r>
            <a:br>
              <a:rPr lang="de-DE" sz="1400" dirty="0">
                <a:latin typeface="Univers for UniS 55 Roman Rg" panose="020B0603020202020204" pitchFamily="34" charset="0"/>
              </a:rPr>
            </a:br>
            <a:r>
              <a:rPr lang="de-DE" sz="1400" dirty="0">
                <a:latin typeface="Univers for UniS 55 Roman Rg" panose="020B0603020202020204" pitchFamily="34" charset="0"/>
              </a:rPr>
              <a:t>Stock 2a Zimmer 2.029 </a:t>
            </a:r>
            <a:br>
              <a:rPr lang="de-DE" sz="1400" dirty="0">
                <a:latin typeface="Univers for UniS 55 Roman Rg" panose="020B0603020202020204" pitchFamily="34" charset="0"/>
              </a:rPr>
            </a:br>
            <a:r>
              <a:rPr lang="de-DE" sz="1400" dirty="0">
                <a:latin typeface="Univers for UniS 55 Roman Rg" panose="020B0603020202020204" pitchFamily="34" charset="0"/>
              </a:rPr>
              <a:t>D - 70174 Stuttgart </a:t>
            </a:r>
          </a:p>
          <a:p>
            <a:pPr marL="0" lvl="0" indent="0">
              <a:buNone/>
            </a:pPr>
            <a:r>
              <a:rPr lang="de-DE" sz="1400" dirty="0">
                <a:latin typeface="Univers for UniS 55 Roman Rg" panose="020B0603020202020204" pitchFamily="34" charset="0"/>
              </a:rPr>
              <a:t>E-Mail: </a:t>
            </a:r>
            <a:r>
              <a:rPr lang="de-DE" sz="1400" u="sng" dirty="0">
                <a:latin typeface="Univers for UniS 55 Roman Rg" panose="020B0603020202020204" pitchFamily="34" charset="0"/>
                <a:hlinkClick r:id="rId4"/>
              </a:rPr>
              <a:t>kontakt@btp.stuvus.uni-stuttgart.de</a:t>
            </a:r>
            <a:endParaRPr lang="de-DE" sz="1400" dirty="0">
              <a:latin typeface="Univers for UniS 55 Roman Rg" panose="020B0603020202020204" pitchFamily="34" charset="0"/>
            </a:endParaRPr>
          </a:p>
          <a:p>
            <a:pPr marL="0" indent="0">
              <a:buNone/>
            </a:pPr>
            <a:r>
              <a:rPr lang="de-DE" sz="1400" dirty="0">
                <a:latin typeface="Univers for UniS 55 Roman Rg" panose="020B0603020202020204" pitchFamily="34" charset="0"/>
              </a:rPr>
              <a:t>Instagram: </a:t>
            </a:r>
            <a:r>
              <a:rPr lang="de-DE" sz="1400" dirty="0" err="1">
                <a:latin typeface="Univers for UniS 55 Roman Rg" panose="020B0603020202020204" pitchFamily="34" charset="0"/>
              </a:rPr>
              <a:t>btpfachgruppe</a:t>
            </a:r>
            <a:endParaRPr lang="de-DE" sz="1400" dirty="0">
              <a:latin typeface="Univers for UniS 55 Roman Rg" panose="020B0603020202020204" pitchFamily="34" charset="0"/>
            </a:endParaRPr>
          </a:p>
        </p:txBody>
      </p:sp>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Beratungsstellen</a:t>
            </a:r>
          </a:p>
        </p:txBody>
      </p:sp>
    </p:spTree>
    <p:extLst>
      <p:ext uri="{BB962C8B-B14F-4D97-AF65-F5344CB8AC3E}">
        <p14:creationId xmlns:p14="http://schemas.microsoft.com/office/powerpoint/2010/main" val="2142947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9" y="1170886"/>
            <a:ext cx="9018644" cy="4923014"/>
          </a:xfrm>
          <a:prstGeom prst="rect">
            <a:avLst/>
          </a:prstGeom>
        </p:spPr>
        <p:txBody>
          <a:bodyPr wrap="square">
            <a:spAutoFit/>
          </a:bodyPr>
          <a:lstStyle/>
          <a:p>
            <a:pPr marL="0" indent="0">
              <a:spcBef>
                <a:spcPts val="1800"/>
              </a:spcBef>
              <a:buNone/>
              <a:tabLst>
                <a:tab pos="1789113" algn="l"/>
              </a:tabLst>
            </a:pPr>
            <a:br>
              <a:rPr lang="de-DE" sz="1600" b="1" dirty="0">
                <a:latin typeface="Univers for UniS 55 Roman Rg" panose="020B0603020202020204"/>
              </a:rPr>
            </a:br>
            <a:r>
              <a:rPr lang="de-DE" sz="1600" b="1" dirty="0">
                <a:latin typeface="Univers for UniS 55 Roman Rg" panose="020B0603020202020204"/>
              </a:rPr>
              <a:t>Fachstudienberatung</a:t>
            </a:r>
            <a:br>
              <a:rPr lang="de-DE" sz="1600" b="1" dirty="0">
                <a:latin typeface="Univers for UniS 55 Roman Rg" panose="020B0603020202020204"/>
              </a:rPr>
            </a:br>
            <a:r>
              <a:rPr lang="de-DE" sz="1600" dirty="0">
                <a:latin typeface="Univers for UniS 55 Roman Rg" panose="020B0603020202020204"/>
              </a:rPr>
              <a:t>(Hauptfach, Wahlpflichtfach und Schulpraktika) </a:t>
            </a:r>
          </a:p>
          <a:p>
            <a:pPr marL="0" indent="0">
              <a:spcBef>
                <a:spcPts val="1800"/>
              </a:spcBef>
              <a:buNone/>
              <a:tabLst>
                <a:tab pos="1789113" algn="l"/>
              </a:tabLst>
            </a:pPr>
            <a:endParaRPr lang="de-DE" sz="1600" dirty="0">
              <a:latin typeface="Univers for UniS 55 Roman Rg" panose="020B0603020202020204"/>
            </a:endParaRPr>
          </a:p>
          <a:p>
            <a:pPr>
              <a:lnSpc>
                <a:spcPct val="100000"/>
              </a:lnSpc>
              <a:spcBef>
                <a:spcPts val="1200"/>
              </a:spcBef>
              <a:buFont typeface="Wingdings" panose="05000000000000000000" pitchFamily="2" charset="2"/>
              <a:buChar char="ü"/>
              <a:tabLst>
                <a:tab pos="1789113" algn="l"/>
              </a:tabLst>
            </a:pPr>
            <a:r>
              <a:rPr lang="de-DE" sz="1600" b="1" dirty="0">
                <a:latin typeface="Univers for UniS 55 Roman Rg" panose="020B0603020202020204"/>
              </a:rPr>
              <a:t>Elektrotechnik/Informatik</a:t>
            </a:r>
            <a:br>
              <a:rPr lang="de-DE" sz="1600" b="1" dirty="0">
                <a:latin typeface="Univers for UniS 55 Roman Rg" panose="020B0603020202020204"/>
              </a:rPr>
            </a:br>
            <a:r>
              <a:rPr lang="de-DE" sz="1600" dirty="0">
                <a:latin typeface="Univers for UniS 55 Roman Rg" panose="020B0603020202020204"/>
              </a:rPr>
              <a:t>Dipl.-Ing. OStR Andreas </a:t>
            </a:r>
            <a:r>
              <a:rPr lang="de-DE" sz="1600" dirty="0" err="1">
                <a:latin typeface="Univers for UniS 55 Roman Rg" panose="020B0603020202020204"/>
              </a:rPr>
              <a:t>Mußotter</a:t>
            </a:r>
            <a:r>
              <a:rPr lang="de-DE" sz="1600" dirty="0">
                <a:latin typeface="Univers for UniS 55 Roman Rg" panose="020B0603020202020204"/>
              </a:rPr>
              <a:t>; </a:t>
            </a:r>
            <a:r>
              <a:rPr lang="de-DE" sz="1600" dirty="0">
                <a:latin typeface="Univers for UniS 55 Roman Rg" panose="020B0603020202020204"/>
                <a:hlinkClick r:id="rId2"/>
              </a:rPr>
              <a:t>mussotter@ife.uni-stuttgart.de</a:t>
            </a:r>
            <a:r>
              <a:rPr lang="de-DE" sz="1600" dirty="0">
                <a:latin typeface="Univers for UniS 55 Roman Rg" panose="020B0603020202020204"/>
              </a:rPr>
              <a:t>; 0711/ 685 843 70</a:t>
            </a:r>
          </a:p>
          <a:p>
            <a:pPr marL="0" indent="0">
              <a:lnSpc>
                <a:spcPct val="100000"/>
              </a:lnSpc>
              <a:spcBef>
                <a:spcPts val="1200"/>
              </a:spcBef>
              <a:buNone/>
              <a:tabLst>
                <a:tab pos="1789113" algn="l"/>
              </a:tabLst>
            </a:pPr>
            <a:r>
              <a:rPr lang="de-DE" sz="1600" dirty="0">
                <a:latin typeface="Univers for UniS 55 Roman Rg" panose="020B0603020202020204"/>
              </a:rPr>
              <a:t>	</a:t>
            </a:r>
          </a:p>
          <a:p>
            <a:pPr>
              <a:lnSpc>
                <a:spcPct val="100000"/>
              </a:lnSpc>
              <a:spcBef>
                <a:spcPts val="1200"/>
              </a:spcBef>
              <a:buFont typeface="Wingdings" panose="05000000000000000000" pitchFamily="2" charset="2"/>
              <a:buChar char="ü"/>
              <a:tabLst>
                <a:tab pos="1789113" algn="l"/>
              </a:tabLst>
            </a:pPr>
            <a:r>
              <a:rPr lang="de-DE" sz="1600" b="1" dirty="0">
                <a:latin typeface="Univers for UniS 55 Roman Rg" panose="020B0603020202020204"/>
              </a:rPr>
              <a:t>Mathematik</a:t>
            </a:r>
            <a:br>
              <a:rPr lang="de-DE" sz="1600" b="1" dirty="0">
                <a:latin typeface="Univers for UniS 55 Roman Rg" panose="020B0603020202020204"/>
              </a:rPr>
            </a:br>
            <a:r>
              <a:rPr lang="de-DE" sz="1600" dirty="0">
                <a:latin typeface="Univers for UniS 55 Roman Rg" panose="020B0603020202020204"/>
              </a:rPr>
              <a:t>Prof. Dr. Jens Wirth; </a:t>
            </a:r>
            <a:r>
              <a:rPr lang="de-DE" sz="1600" dirty="0">
                <a:latin typeface="Univers for UniS 55 Roman Rg" panose="020B0603020202020204"/>
                <a:hlinkClick r:id="rId3"/>
              </a:rPr>
              <a:t>jens.wirth@mathematik.uni-stuttgart.de</a:t>
            </a:r>
            <a:r>
              <a:rPr lang="de-DE" sz="1600" dirty="0">
                <a:latin typeface="Univers for UniS 55 Roman Rg" panose="020B0603020202020204"/>
              </a:rPr>
              <a:t>; 0711/ 685 655 17	</a:t>
            </a:r>
          </a:p>
          <a:p>
            <a:pPr>
              <a:lnSpc>
                <a:spcPct val="100000"/>
              </a:lnSpc>
              <a:spcBef>
                <a:spcPts val="1200"/>
              </a:spcBef>
              <a:buFont typeface="Wingdings" panose="05000000000000000000" pitchFamily="2" charset="2"/>
              <a:buChar char="ü"/>
              <a:tabLst>
                <a:tab pos="1789113" algn="l"/>
              </a:tabLst>
            </a:pPr>
            <a:endParaRPr lang="de-DE" sz="1600" b="1" dirty="0">
              <a:latin typeface="Univers for UniS 55 Roman Rg" panose="020B0603020202020204"/>
            </a:endParaRPr>
          </a:p>
          <a:p>
            <a:pPr>
              <a:spcBef>
                <a:spcPts val="1200"/>
              </a:spcBef>
              <a:buFont typeface="Wingdings" panose="05000000000000000000" pitchFamily="2" charset="2"/>
              <a:buChar char="ü"/>
              <a:tabLst>
                <a:tab pos="1789113" algn="l"/>
              </a:tabLst>
            </a:pPr>
            <a:r>
              <a:rPr lang="de-DE" sz="1600" b="1" dirty="0">
                <a:latin typeface="Univers for UniS 55 Roman Rg" panose="020B0603020202020204"/>
              </a:rPr>
              <a:t>Schulpraktikum I + II</a:t>
            </a:r>
            <a:br>
              <a:rPr lang="de-DE" sz="1600" b="1" dirty="0">
                <a:latin typeface="Univers for UniS 55 Roman Rg" panose="020B0603020202020204"/>
              </a:rPr>
            </a:br>
            <a:r>
              <a:rPr lang="de-DE" sz="1600" dirty="0" err="1">
                <a:latin typeface="Univers for UniS 55 Roman Rg" panose="020B0603020202020204"/>
              </a:rPr>
              <a:t>OStR`in</a:t>
            </a:r>
            <a:r>
              <a:rPr lang="de-DE" sz="1600" dirty="0">
                <a:latin typeface="Univers for UniS 55 Roman Rg" panose="020B0603020202020204"/>
              </a:rPr>
              <a:t> Carina Knauß; </a:t>
            </a:r>
            <a:r>
              <a:rPr lang="de-DE" sz="1600" dirty="0">
                <a:latin typeface="Univers for UniS 55 Roman Rg" panose="020B0603020202020204"/>
                <a:hlinkClick r:id="rId4"/>
              </a:rPr>
              <a:t>knauss@ife.uni-stuttgart.de</a:t>
            </a:r>
            <a:r>
              <a:rPr lang="de-DE" sz="1600" dirty="0">
                <a:latin typeface="Univers for UniS 55 Roman Rg" panose="020B0603020202020204"/>
              </a:rPr>
              <a:t>; 0711/ 685 843 70</a:t>
            </a:r>
          </a:p>
          <a:p>
            <a:pPr marL="0" indent="0">
              <a:buNone/>
              <a:tabLst>
                <a:tab pos="1789113" algn="l"/>
              </a:tabLst>
            </a:pPr>
            <a:endParaRPr lang="de-DE" sz="1600" dirty="0">
              <a:latin typeface="Univers for UniS 55 Roman Rg" panose="020B0603020202020204"/>
            </a:endParaRPr>
          </a:p>
          <a:p>
            <a:pPr fontAlgn="base">
              <a:spcBef>
                <a:spcPct val="20000"/>
              </a:spcBef>
              <a:spcAft>
                <a:spcPct val="0"/>
              </a:spcAft>
              <a:buClr>
                <a:srgbClr val="808080"/>
              </a:buClr>
              <a:buFont typeface="Wingdings" pitchFamily="2" charset="2"/>
              <a:buNone/>
            </a:pPr>
            <a:endParaRPr lang="de-DE" sz="1404" dirty="0">
              <a:solidFill>
                <a:srgbClr val="000000"/>
              </a:solidFill>
              <a:latin typeface="Univers for UniS 55 Roman Rg" panose="020B0603020202020204"/>
            </a:endParaRPr>
          </a:p>
        </p:txBody>
      </p:sp>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Beratungsstellen</a:t>
            </a:r>
          </a:p>
        </p:txBody>
      </p:sp>
    </p:spTree>
    <p:extLst>
      <p:ext uri="{BB962C8B-B14F-4D97-AF65-F5344CB8AC3E}">
        <p14:creationId xmlns:p14="http://schemas.microsoft.com/office/powerpoint/2010/main" val="252979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feld 60">
            <a:extLst>
              <a:ext uri="{FF2B5EF4-FFF2-40B4-BE49-F238E27FC236}">
                <a16:creationId xmlns:a16="http://schemas.microsoft.com/office/drawing/2014/main" id="{A7E9CDDE-81E3-4547-B443-59480295A95B}"/>
              </a:ext>
            </a:extLst>
          </p:cNvPr>
          <p:cNvSpPr txBox="1"/>
          <p:nvPr/>
        </p:nvSpPr>
        <p:spPr>
          <a:xfrm>
            <a:off x="1158112" y="650022"/>
            <a:ext cx="2481526" cy="460489"/>
          </a:xfrm>
          <a:prstGeom prst="rect">
            <a:avLst/>
          </a:prstGeom>
          <a:noFill/>
          <a:effectLst>
            <a:outerShdw blurRad="50800" dist="76200" dir="2700000" algn="tl" rotWithShape="0">
              <a:prstClr val="black">
                <a:alpha val="40000"/>
              </a:prstClr>
            </a:outerShdw>
          </a:effectLst>
        </p:spPr>
        <p:txBody>
          <a:bodyPr wrap="none" rtlCol="0">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2394" b="1" i="0" u="none" strike="noStrike" kern="1200" cap="none" spc="0" normalizeH="0" baseline="0" noProof="0" dirty="0">
                <a:ln>
                  <a:noFill/>
                </a:ln>
                <a:solidFill>
                  <a:prstClr val="white"/>
                </a:solidFill>
                <a:effectLst/>
                <a:uLnTx/>
                <a:uFillTx/>
                <a:latin typeface="Rockwell" charset="0"/>
                <a:ea typeface="Rockwell" charset="0"/>
                <a:cs typeface="Rockwell" charset="0"/>
              </a:rPr>
              <a:t>WER WIR SIND</a:t>
            </a:r>
          </a:p>
        </p:txBody>
      </p:sp>
      <p:sp>
        <p:nvSpPr>
          <p:cNvPr id="62" name="Textfeld 61">
            <a:extLst>
              <a:ext uri="{FF2B5EF4-FFF2-40B4-BE49-F238E27FC236}">
                <a16:creationId xmlns:a16="http://schemas.microsoft.com/office/drawing/2014/main" id="{DEBB28E0-0DC8-4F59-9208-B0F903F83492}"/>
              </a:ext>
            </a:extLst>
          </p:cNvPr>
          <p:cNvSpPr txBox="1"/>
          <p:nvPr/>
        </p:nvSpPr>
        <p:spPr>
          <a:xfrm>
            <a:off x="915499" y="3420482"/>
            <a:ext cx="3086621" cy="460489"/>
          </a:xfrm>
          <a:prstGeom prst="rect">
            <a:avLst/>
          </a:prstGeom>
          <a:noFill/>
          <a:effectLst>
            <a:outerShdw blurRad="50800" dist="76200" dir="2700000" algn="tl" rotWithShape="0">
              <a:prstClr val="black">
                <a:alpha val="40000"/>
              </a:prstClr>
            </a:outerShdw>
          </a:effectLst>
        </p:spPr>
        <p:txBody>
          <a:bodyPr wrap="none" rtlCol="0">
            <a:spAutoFit/>
          </a:bodyPr>
          <a:lstStyle/>
          <a:p>
            <a:pPr marL="0" marR="0" lvl="0" indent="0" algn="ctr" defTabSz="456057" rtl="0" eaLnBrk="1" fontAlgn="auto" latinLnBrk="0" hangingPunct="1">
              <a:lnSpc>
                <a:spcPct val="100000"/>
              </a:lnSpc>
              <a:spcBef>
                <a:spcPts val="0"/>
              </a:spcBef>
              <a:spcAft>
                <a:spcPts val="0"/>
              </a:spcAft>
              <a:buClrTx/>
              <a:buSzTx/>
              <a:buFontTx/>
              <a:buNone/>
              <a:tabLst/>
              <a:defRPr/>
            </a:pPr>
            <a:r>
              <a:rPr kumimoji="0" lang="de-DE" sz="2394" b="1" i="0" u="none" strike="noStrike" kern="1200" cap="none" spc="0" normalizeH="0" baseline="0" noProof="0" dirty="0">
                <a:ln>
                  <a:noFill/>
                </a:ln>
                <a:solidFill>
                  <a:prstClr val="white"/>
                </a:solidFill>
                <a:effectLst/>
                <a:uLnTx/>
                <a:uFillTx/>
                <a:latin typeface="Rockwell" charset="0"/>
                <a:ea typeface="Rockwell" charset="0"/>
                <a:cs typeface="Rockwell" charset="0"/>
              </a:rPr>
              <a:t>WAS WIR MACHEN</a:t>
            </a:r>
          </a:p>
        </p:txBody>
      </p:sp>
      <p:sp>
        <p:nvSpPr>
          <p:cNvPr id="63" name="Textfeld 62">
            <a:extLst>
              <a:ext uri="{FF2B5EF4-FFF2-40B4-BE49-F238E27FC236}">
                <a16:creationId xmlns:a16="http://schemas.microsoft.com/office/drawing/2014/main" id="{0EE4BB9E-350B-4F10-A96F-5EA656718FC5}"/>
              </a:ext>
            </a:extLst>
          </p:cNvPr>
          <p:cNvSpPr txBox="1"/>
          <p:nvPr/>
        </p:nvSpPr>
        <p:spPr>
          <a:xfrm>
            <a:off x="5622905" y="467372"/>
            <a:ext cx="3147509" cy="828881"/>
          </a:xfrm>
          <a:prstGeom prst="rect">
            <a:avLst/>
          </a:prstGeom>
          <a:noFill/>
          <a:effectLst>
            <a:outerShdw blurRad="50800" dist="76200" dir="2700000" algn="tl" rotWithShape="0">
              <a:prstClr val="black">
                <a:alpha val="40000"/>
              </a:prstClr>
            </a:outerShdw>
          </a:effectLst>
        </p:spPr>
        <p:txBody>
          <a:bodyPr wrap="none" rtlCol="0">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2394" b="1" i="0" u="none" strike="noStrike" kern="1200" cap="none" spc="0" normalizeH="0" baseline="0" noProof="0" dirty="0">
                <a:ln>
                  <a:noFill/>
                </a:ln>
                <a:solidFill>
                  <a:prstClr val="white"/>
                </a:solidFill>
                <a:effectLst/>
                <a:uLnTx/>
                <a:uFillTx/>
                <a:latin typeface="Rockwell" charset="0"/>
                <a:ea typeface="Rockwell" charset="0"/>
                <a:cs typeface="Rockwell" charset="0"/>
              </a:rPr>
              <a:t>WARUM DU DABEI </a:t>
            </a:r>
          </a:p>
          <a:p>
            <a:pPr marL="0" marR="0" lvl="0" indent="0" algn="ctr" defTabSz="456057" rtl="0" eaLnBrk="1" fontAlgn="auto" latinLnBrk="0" hangingPunct="1">
              <a:lnSpc>
                <a:spcPct val="100000"/>
              </a:lnSpc>
              <a:spcBef>
                <a:spcPts val="0"/>
              </a:spcBef>
              <a:spcAft>
                <a:spcPts val="0"/>
              </a:spcAft>
              <a:buClrTx/>
              <a:buSzTx/>
              <a:buFontTx/>
              <a:buNone/>
              <a:tabLst/>
              <a:defRPr/>
            </a:pPr>
            <a:r>
              <a:rPr kumimoji="0" lang="de-DE" sz="2394" b="1" i="0" u="none" strike="noStrike" kern="1200" cap="none" spc="0" normalizeH="0" baseline="0" noProof="0" dirty="0">
                <a:ln>
                  <a:noFill/>
                </a:ln>
                <a:solidFill>
                  <a:prstClr val="white"/>
                </a:solidFill>
                <a:effectLst/>
                <a:uLnTx/>
                <a:uFillTx/>
                <a:latin typeface="Rockwell" charset="0"/>
                <a:ea typeface="Rockwell" charset="0"/>
                <a:cs typeface="Rockwell" charset="0"/>
              </a:rPr>
              <a:t>SEIN SOLLTEST</a:t>
            </a:r>
          </a:p>
        </p:txBody>
      </p:sp>
      <p:sp>
        <p:nvSpPr>
          <p:cNvPr id="64" name="Textfeld 63">
            <a:extLst>
              <a:ext uri="{FF2B5EF4-FFF2-40B4-BE49-F238E27FC236}">
                <a16:creationId xmlns:a16="http://schemas.microsoft.com/office/drawing/2014/main" id="{A2F33584-B3A0-4A28-8455-B3565F4789EB}"/>
              </a:ext>
            </a:extLst>
          </p:cNvPr>
          <p:cNvSpPr txBox="1"/>
          <p:nvPr/>
        </p:nvSpPr>
        <p:spPr>
          <a:xfrm>
            <a:off x="6355873" y="3435080"/>
            <a:ext cx="1780815" cy="460489"/>
          </a:xfrm>
          <a:prstGeom prst="rect">
            <a:avLst/>
          </a:prstGeom>
          <a:noFill/>
          <a:effectLst>
            <a:outerShdw blurRad="50800" dist="76200" dir="2700000" algn="tl" rotWithShape="0">
              <a:prstClr val="black">
                <a:alpha val="40000"/>
              </a:prstClr>
            </a:outerShdw>
          </a:effectLst>
        </p:spPr>
        <p:txBody>
          <a:bodyPr wrap="none" rtlCol="0">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2394" b="1" i="0" u="none" strike="noStrike" kern="1200" cap="none" spc="0" normalizeH="0" baseline="0" noProof="0" dirty="0">
                <a:ln>
                  <a:noFill/>
                </a:ln>
                <a:solidFill>
                  <a:prstClr val="white"/>
                </a:solidFill>
                <a:effectLst/>
                <a:uLnTx/>
                <a:uFillTx/>
                <a:latin typeface="Rockwell" charset="0"/>
                <a:ea typeface="Rockwell" charset="0"/>
                <a:cs typeface="Rockwell" charset="0"/>
              </a:rPr>
              <a:t>KONTAKT</a:t>
            </a:r>
          </a:p>
        </p:txBody>
      </p:sp>
      <p:grpSp>
        <p:nvGrpSpPr>
          <p:cNvPr id="65" name="Gruppierung 52">
            <a:extLst>
              <a:ext uri="{FF2B5EF4-FFF2-40B4-BE49-F238E27FC236}">
                <a16:creationId xmlns:a16="http://schemas.microsoft.com/office/drawing/2014/main" id="{B19FBE67-B29E-44AB-8497-F3483C37FDF0}"/>
              </a:ext>
            </a:extLst>
          </p:cNvPr>
          <p:cNvGrpSpPr/>
          <p:nvPr/>
        </p:nvGrpSpPr>
        <p:grpSpPr>
          <a:xfrm>
            <a:off x="2707296" y="5199315"/>
            <a:ext cx="2120926" cy="414440"/>
            <a:chOff x="640238" y="-27610"/>
            <a:chExt cx="2835120" cy="553997"/>
          </a:xfrm>
          <a:effectLst/>
        </p:grpSpPr>
        <p:sp>
          <p:nvSpPr>
            <p:cNvPr id="66" name="Rechteck 65">
              <a:extLst>
                <a:ext uri="{FF2B5EF4-FFF2-40B4-BE49-F238E27FC236}">
                  <a16:creationId xmlns:a16="http://schemas.microsoft.com/office/drawing/2014/main" id="{C4125E95-FC5F-4E2A-B211-FEFDBD87EAF2}"/>
                </a:ext>
              </a:extLst>
            </p:cNvPr>
            <p:cNvSpPr/>
            <p:nvPr/>
          </p:nvSpPr>
          <p:spPr>
            <a:xfrm>
              <a:off x="1108238" y="-27610"/>
              <a:ext cx="2367120" cy="553997"/>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Verwaltung von Lernmaterialien </a:t>
              </a:r>
            </a:p>
          </p:txBody>
        </p:sp>
        <p:pic>
          <p:nvPicPr>
            <p:cNvPr id="67" name="Bild 14">
              <a:extLst>
                <a:ext uri="{FF2B5EF4-FFF2-40B4-BE49-F238E27FC236}">
                  <a16:creationId xmlns:a16="http://schemas.microsoft.com/office/drawing/2014/main" id="{65E12B87-CF6E-4F60-BADD-FA86EEB5DE31}"/>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40238" y="0"/>
              <a:ext cx="468000" cy="468000"/>
            </a:xfrm>
            <a:prstGeom prst="rect">
              <a:avLst/>
            </a:prstGeom>
          </p:spPr>
        </p:pic>
      </p:grpSp>
      <p:grpSp>
        <p:nvGrpSpPr>
          <p:cNvPr id="68" name="Gruppierung 47">
            <a:extLst>
              <a:ext uri="{FF2B5EF4-FFF2-40B4-BE49-F238E27FC236}">
                <a16:creationId xmlns:a16="http://schemas.microsoft.com/office/drawing/2014/main" id="{1CB71F76-68F5-4FE7-A3DE-2547D109B537}"/>
              </a:ext>
            </a:extLst>
          </p:cNvPr>
          <p:cNvGrpSpPr/>
          <p:nvPr/>
        </p:nvGrpSpPr>
        <p:grpSpPr>
          <a:xfrm>
            <a:off x="506480" y="4089494"/>
            <a:ext cx="2116128" cy="414440"/>
            <a:chOff x="131577" y="4123753"/>
            <a:chExt cx="2828707" cy="553997"/>
          </a:xfrm>
          <a:effectLst/>
        </p:grpSpPr>
        <p:pic>
          <p:nvPicPr>
            <p:cNvPr id="69" name="Bild 18">
              <a:extLst>
                <a:ext uri="{FF2B5EF4-FFF2-40B4-BE49-F238E27FC236}">
                  <a16:creationId xmlns:a16="http://schemas.microsoft.com/office/drawing/2014/main" id="{C7891977-A5C5-4EFB-8C97-13485634CE3F}"/>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31577" y="4157123"/>
              <a:ext cx="468000" cy="468000"/>
            </a:xfrm>
            <a:prstGeom prst="rect">
              <a:avLst/>
            </a:prstGeom>
          </p:spPr>
        </p:pic>
        <p:sp>
          <p:nvSpPr>
            <p:cNvPr id="70" name="Rechteck 69">
              <a:extLst>
                <a:ext uri="{FF2B5EF4-FFF2-40B4-BE49-F238E27FC236}">
                  <a16:creationId xmlns:a16="http://schemas.microsoft.com/office/drawing/2014/main" id="{46E03E7D-8863-4EFF-8FD8-5431E1E6861F}"/>
                </a:ext>
              </a:extLst>
            </p:cNvPr>
            <p:cNvSpPr/>
            <p:nvPr/>
          </p:nvSpPr>
          <p:spPr>
            <a:xfrm>
              <a:off x="621452" y="4123753"/>
              <a:ext cx="2338832" cy="553997"/>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Vertretung studentischer </a:t>
              </a: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Interessen</a:t>
              </a:r>
            </a:p>
          </p:txBody>
        </p:sp>
      </p:grpSp>
      <p:grpSp>
        <p:nvGrpSpPr>
          <p:cNvPr id="71" name="Gruppierung 48">
            <a:extLst>
              <a:ext uri="{FF2B5EF4-FFF2-40B4-BE49-F238E27FC236}">
                <a16:creationId xmlns:a16="http://schemas.microsoft.com/office/drawing/2014/main" id="{85674700-C6AD-4687-80A6-D4948E3CEAE9}"/>
              </a:ext>
            </a:extLst>
          </p:cNvPr>
          <p:cNvGrpSpPr/>
          <p:nvPr/>
        </p:nvGrpSpPr>
        <p:grpSpPr>
          <a:xfrm>
            <a:off x="523684" y="4521461"/>
            <a:ext cx="2107307" cy="575612"/>
            <a:chOff x="300283" y="-93572"/>
            <a:chExt cx="2816916" cy="769441"/>
          </a:xfrm>
          <a:effectLst/>
        </p:grpSpPr>
        <p:pic>
          <p:nvPicPr>
            <p:cNvPr id="72" name="Bild 19">
              <a:extLst>
                <a:ext uri="{FF2B5EF4-FFF2-40B4-BE49-F238E27FC236}">
                  <a16:creationId xmlns:a16="http://schemas.microsoft.com/office/drawing/2014/main" id="{051B1723-4EA1-40AE-9B51-B82B21F3139A}"/>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00283" y="0"/>
              <a:ext cx="468000" cy="468000"/>
            </a:xfrm>
            <a:prstGeom prst="rect">
              <a:avLst/>
            </a:prstGeom>
          </p:spPr>
        </p:pic>
        <p:sp>
          <p:nvSpPr>
            <p:cNvPr id="73" name="Rechteck 72">
              <a:extLst>
                <a:ext uri="{FF2B5EF4-FFF2-40B4-BE49-F238E27FC236}">
                  <a16:creationId xmlns:a16="http://schemas.microsoft.com/office/drawing/2014/main" id="{2FDF8E68-8B63-4510-B4B8-0F41BF8A40AB}"/>
                </a:ext>
              </a:extLst>
            </p:cNvPr>
            <p:cNvSpPr/>
            <p:nvPr/>
          </p:nvSpPr>
          <p:spPr>
            <a:xfrm>
              <a:off x="767162" y="-93572"/>
              <a:ext cx="2350037" cy="769441"/>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Vertretung in Gremien, wie dem Prüfungsausschuss und im Fakultätsrat</a:t>
              </a:r>
            </a:p>
          </p:txBody>
        </p:sp>
      </p:grpSp>
      <p:grpSp>
        <p:nvGrpSpPr>
          <p:cNvPr id="74" name="Gruppierung 49">
            <a:extLst>
              <a:ext uri="{FF2B5EF4-FFF2-40B4-BE49-F238E27FC236}">
                <a16:creationId xmlns:a16="http://schemas.microsoft.com/office/drawing/2014/main" id="{7F4198BE-987D-4E96-9E46-F1A76EC8BDFD}"/>
              </a:ext>
            </a:extLst>
          </p:cNvPr>
          <p:cNvGrpSpPr/>
          <p:nvPr/>
        </p:nvGrpSpPr>
        <p:grpSpPr>
          <a:xfrm>
            <a:off x="522845" y="5096818"/>
            <a:ext cx="2102093" cy="897954"/>
            <a:chOff x="0" y="-164623"/>
            <a:chExt cx="2809945" cy="1200329"/>
          </a:xfrm>
          <a:effectLst/>
        </p:grpSpPr>
        <p:pic>
          <p:nvPicPr>
            <p:cNvPr id="75" name="Bild 22">
              <a:extLst>
                <a:ext uri="{FF2B5EF4-FFF2-40B4-BE49-F238E27FC236}">
                  <a16:creationId xmlns:a16="http://schemas.microsoft.com/office/drawing/2014/main" id="{B84FAC11-9D54-4065-9E5E-28132E468B5B}"/>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0" y="0"/>
              <a:ext cx="468000" cy="468000"/>
            </a:xfrm>
            <a:prstGeom prst="rect">
              <a:avLst/>
            </a:prstGeom>
          </p:spPr>
        </p:pic>
        <p:sp>
          <p:nvSpPr>
            <p:cNvPr id="76" name="Rechteck 75">
              <a:extLst>
                <a:ext uri="{FF2B5EF4-FFF2-40B4-BE49-F238E27FC236}">
                  <a16:creationId xmlns:a16="http://schemas.microsoft.com/office/drawing/2014/main" id="{1035F777-51FD-4038-B0FE-6D31989A994A}"/>
                </a:ext>
              </a:extLst>
            </p:cNvPr>
            <p:cNvSpPr/>
            <p:nvPr/>
          </p:nvSpPr>
          <p:spPr>
            <a:xfrm>
              <a:off x="468000" y="-164623"/>
              <a:ext cx="2341945" cy="1200329"/>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Organisation von Veranstaltungen und Partys (z. B. </a:t>
              </a:r>
              <a:r>
                <a:rPr kumimoji="0" lang="de-DE" sz="1047" b="0" i="0" u="none" strike="noStrike" kern="1200" cap="none" spc="0" normalizeH="0" baseline="0" noProof="0" dirty="0" err="1">
                  <a:ln>
                    <a:noFill/>
                  </a:ln>
                  <a:solidFill>
                    <a:prstClr val="white"/>
                  </a:solidFill>
                  <a:effectLst/>
                  <a:uLnTx/>
                  <a:uFillTx/>
                  <a:latin typeface="Calibri Light" panose="020F0302020204030204"/>
                  <a:ea typeface="+mn-ea"/>
                  <a:cs typeface="+mn-cs"/>
                </a:rPr>
                <a:t>Ersti</a:t>
              </a: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-Einführung, Absolventenfeier, Kneipen-tour, etc.)</a:t>
              </a:r>
            </a:p>
          </p:txBody>
        </p:sp>
      </p:grpSp>
      <p:sp>
        <p:nvSpPr>
          <p:cNvPr id="77" name="Textfeld 76">
            <a:extLst>
              <a:ext uri="{FF2B5EF4-FFF2-40B4-BE49-F238E27FC236}">
                <a16:creationId xmlns:a16="http://schemas.microsoft.com/office/drawing/2014/main" id="{F26B4DFF-441F-4F4E-AFA2-978F1FE11817}"/>
              </a:ext>
            </a:extLst>
          </p:cNvPr>
          <p:cNvSpPr txBox="1"/>
          <p:nvPr/>
        </p:nvSpPr>
        <p:spPr>
          <a:xfrm>
            <a:off x="676041" y="2691084"/>
            <a:ext cx="3394249" cy="414440"/>
          </a:xfrm>
          <a:prstGeom prst="rect">
            <a:avLst/>
          </a:prstGeom>
          <a:noFill/>
          <a:effectLst/>
        </p:spPr>
        <p:txBody>
          <a:bodyPr wrap="square" rtlCol="0">
            <a:spAutoFit/>
          </a:bodyPr>
          <a:lstStyle/>
          <a:p>
            <a:pPr marL="0" marR="0" lvl="0" indent="0" algn="ctr"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Wir sind Studierende der Berufs- und Technikpädagogik (B.A., B.Sc., M.Sc. A, B und C, M.A.).</a:t>
            </a:r>
          </a:p>
        </p:txBody>
      </p:sp>
      <p:grpSp>
        <p:nvGrpSpPr>
          <p:cNvPr id="78" name="Gruppierung 50">
            <a:extLst>
              <a:ext uri="{FF2B5EF4-FFF2-40B4-BE49-F238E27FC236}">
                <a16:creationId xmlns:a16="http://schemas.microsoft.com/office/drawing/2014/main" id="{7A71BC2D-17AA-4C6E-9C64-359FDB78AB41}"/>
              </a:ext>
            </a:extLst>
          </p:cNvPr>
          <p:cNvGrpSpPr/>
          <p:nvPr/>
        </p:nvGrpSpPr>
        <p:grpSpPr>
          <a:xfrm>
            <a:off x="2707296" y="4093209"/>
            <a:ext cx="1646486" cy="414440"/>
            <a:chOff x="31027" y="-28406"/>
            <a:chExt cx="2200919" cy="553997"/>
          </a:xfrm>
          <a:effectLst/>
        </p:grpSpPr>
        <p:pic>
          <p:nvPicPr>
            <p:cNvPr id="79" name="Bild 20">
              <a:extLst>
                <a:ext uri="{FF2B5EF4-FFF2-40B4-BE49-F238E27FC236}">
                  <a16:creationId xmlns:a16="http://schemas.microsoft.com/office/drawing/2014/main" id="{742C440C-4058-47E1-AEA0-32341878FA89}"/>
                </a:ext>
              </a:extLst>
            </p:cNvPr>
            <p:cNvPicPr>
              <a:picLocks noChangeAspect="1"/>
            </p:cNvPicPr>
            <p:nvPr/>
          </p:nvPicPr>
          <p:blipFill>
            <a:blip r:embed="rId11" cstate="screen">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1027" y="0"/>
              <a:ext cx="468000" cy="468000"/>
            </a:xfrm>
            <a:prstGeom prst="rect">
              <a:avLst/>
            </a:prstGeom>
            <a:noFill/>
            <a:effectLst/>
          </p:spPr>
        </p:pic>
        <p:sp>
          <p:nvSpPr>
            <p:cNvPr id="80" name="Rechteck 79">
              <a:extLst>
                <a:ext uri="{FF2B5EF4-FFF2-40B4-BE49-F238E27FC236}">
                  <a16:creationId xmlns:a16="http://schemas.microsoft.com/office/drawing/2014/main" id="{B1F518C9-28B5-4511-B69E-F0C487F48225}"/>
                </a:ext>
              </a:extLst>
            </p:cNvPr>
            <p:cNvSpPr/>
            <p:nvPr/>
          </p:nvSpPr>
          <p:spPr>
            <a:xfrm>
              <a:off x="499027" y="-28406"/>
              <a:ext cx="1732919" cy="553997"/>
            </a:xfrm>
            <a:prstGeom prst="rect">
              <a:avLst/>
            </a:prstGeom>
            <a:effectLst/>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Regelmäßige Treffen (ca. alle 2 Wochen) </a:t>
              </a:r>
            </a:p>
          </p:txBody>
        </p:sp>
      </p:grpSp>
      <p:grpSp>
        <p:nvGrpSpPr>
          <p:cNvPr id="81" name="Gruppierung 51">
            <a:extLst>
              <a:ext uri="{FF2B5EF4-FFF2-40B4-BE49-F238E27FC236}">
                <a16:creationId xmlns:a16="http://schemas.microsoft.com/office/drawing/2014/main" id="{BB9EB056-90F7-4A49-BAA7-266E0C7FC6B8}"/>
              </a:ext>
            </a:extLst>
          </p:cNvPr>
          <p:cNvGrpSpPr/>
          <p:nvPr/>
        </p:nvGrpSpPr>
        <p:grpSpPr>
          <a:xfrm>
            <a:off x="2707296" y="4518093"/>
            <a:ext cx="1741986" cy="736783"/>
            <a:chOff x="511639" y="-98711"/>
            <a:chExt cx="2328577" cy="984886"/>
          </a:xfrm>
          <a:effectLst/>
        </p:grpSpPr>
        <p:pic>
          <p:nvPicPr>
            <p:cNvPr id="82" name="Bild 21">
              <a:extLst>
                <a:ext uri="{FF2B5EF4-FFF2-40B4-BE49-F238E27FC236}">
                  <a16:creationId xmlns:a16="http://schemas.microsoft.com/office/drawing/2014/main" id="{7EB8591E-7EB2-42C4-813B-A61272B7C03F}"/>
                </a:ext>
              </a:extLst>
            </p:cNvPr>
            <p:cNvPicPr>
              <a:picLocks noChangeAspect="1"/>
            </p:cNvPicPr>
            <p:nvPr/>
          </p:nvPicPr>
          <p:blipFill>
            <a:blip r:embed="rId13" cstate="screen">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1639" y="0"/>
              <a:ext cx="468000" cy="468000"/>
            </a:xfrm>
            <a:prstGeom prst="rect">
              <a:avLst/>
            </a:prstGeom>
          </p:spPr>
        </p:pic>
        <p:sp>
          <p:nvSpPr>
            <p:cNvPr id="83" name="Rechteck 82">
              <a:extLst>
                <a:ext uri="{FF2B5EF4-FFF2-40B4-BE49-F238E27FC236}">
                  <a16:creationId xmlns:a16="http://schemas.microsoft.com/office/drawing/2014/main" id="{F58EB7BB-7DF8-43FB-B9B7-9345F4D0D56E}"/>
                </a:ext>
              </a:extLst>
            </p:cNvPr>
            <p:cNvSpPr/>
            <p:nvPr/>
          </p:nvSpPr>
          <p:spPr>
            <a:xfrm>
              <a:off x="979639" y="-98711"/>
              <a:ext cx="1860577" cy="984886"/>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Unterstützung bei Fragen und Problemen im Studium </a:t>
              </a:r>
              <a:endParaRPr kumimoji="0" lang="de-DE" sz="104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84" name="Gruppierung 53">
            <a:extLst>
              <a:ext uri="{FF2B5EF4-FFF2-40B4-BE49-F238E27FC236}">
                <a16:creationId xmlns:a16="http://schemas.microsoft.com/office/drawing/2014/main" id="{5E64AD46-67E6-4AE8-9FE7-B4C007198427}"/>
              </a:ext>
            </a:extLst>
          </p:cNvPr>
          <p:cNvGrpSpPr/>
          <p:nvPr/>
        </p:nvGrpSpPr>
        <p:grpSpPr>
          <a:xfrm>
            <a:off x="5634476" y="1434164"/>
            <a:ext cx="1500051" cy="350106"/>
            <a:chOff x="4352865" y="0"/>
            <a:chExt cx="2005173" cy="468000"/>
          </a:xfrm>
          <a:effectLst/>
        </p:grpSpPr>
        <p:pic>
          <p:nvPicPr>
            <p:cNvPr id="85" name="Bild 16">
              <a:extLst>
                <a:ext uri="{FF2B5EF4-FFF2-40B4-BE49-F238E27FC236}">
                  <a16:creationId xmlns:a16="http://schemas.microsoft.com/office/drawing/2014/main" id="{F33B95E8-7DEA-4391-96BD-DD2B254E6971}"/>
                </a:ext>
              </a:extLst>
            </p:cNvPr>
            <p:cNvPicPr>
              <a:picLocks noChangeAspect="1"/>
            </p:cNvPicPr>
            <p:nvPr/>
          </p:nvPicPr>
          <p:blipFill>
            <a:blip r:embed="rId15" cstate="screen">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352865" y="0"/>
              <a:ext cx="468000" cy="468000"/>
            </a:xfrm>
            <a:prstGeom prst="rect">
              <a:avLst/>
            </a:prstGeom>
          </p:spPr>
        </p:pic>
        <p:sp>
          <p:nvSpPr>
            <p:cNvPr id="86" name="Rechteck 85">
              <a:extLst>
                <a:ext uri="{FF2B5EF4-FFF2-40B4-BE49-F238E27FC236}">
                  <a16:creationId xmlns:a16="http://schemas.microsoft.com/office/drawing/2014/main" id="{45034ADB-DC83-4E67-A707-93555F5796F9}"/>
                </a:ext>
              </a:extLst>
            </p:cNvPr>
            <p:cNvSpPr/>
            <p:nvPr/>
          </p:nvSpPr>
          <p:spPr>
            <a:xfrm>
              <a:off x="4820865" y="80111"/>
              <a:ext cx="1537173" cy="338555"/>
            </a:xfrm>
            <a:prstGeom prst="rect">
              <a:avLst/>
            </a:prstGeom>
          </p:spPr>
          <p:txBody>
            <a:bodyPr wrap="non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Kontakte knüpfen</a:t>
              </a:r>
            </a:p>
          </p:txBody>
        </p:sp>
      </p:grpSp>
      <p:grpSp>
        <p:nvGrpSpPr>
          <p:cNvPr id="87" name="Gruppierung 54">
            <a:extLst>
              <a:ext uri="{FF2B5EF4-FFF2-40B4-BE49-F238E27FC236}">
                <a16:creationId xmlns:a16="http://schemas.microsoft.com/office/drawing/2014/main" id="{C6B78A27-8895-491C-B5E6-C42D9DFDD6D7}"/>
              </a:ext>
            </a:extLst>
          </p:cNvPr>
          <p:cNvGrpSpPr/>
          <p:nvPr/>
        </p:nvGrpSpPr>
        <p:grpSpPr>
          <a:xfrm>
            <a:off x="5622905" y="1950264"/>
            <a:ext cx="2086773" cy="414440"/>
            <a:chOff x="7095980" y="-27510"/>
            <a:chExt cx="2789467" cy="553997"/>
          </a:xfrm>
          <a:effectLst/>
        </p:grpSpPr>
        <p:pic>
          <p:nvPicPr>
            <p:cNvPr id="88" name="Bild 15">
              <a:extLst>
                <a:ext uri="{FF2B5EF4-FFF2-40B4-BE49-F238E27FC236}">
                  <a16:creationId xmlns:a16="http://schemas.microsoft.com/office/drawing/2014/main" id="{6D5F9898-8DF9-4D90-A39C-9C92A8AF6DF9}"/>
                </a:ext>
              </a:extLst>
            </p:cNvPr>
            <p:cNvPicPr>
              <a:picLocks noChangeAspect="1"/>
            </p:cNvPicPr>
            <p:nvPr/>
          </p:nvPicPr>
          <p:blipFill>
            <a:blip r:embed="rId17" cstate="screen">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095980" y="0"/>
              <a:ext cx="468000" cy="468000"/>
            </a:xfrm>
            <a:prstGeom prst="rect">
              <a:avLst/>
            </a:prstGeom>
          </p:spPr>
        </p:pic>
        <p:sp>
          <p:nvSpPr>
            <p:cNvPr id="89" name="Rechteck 88">
              <a:extLst>
                <a:ext uri="{FF2B5EF4-FFF2-40B4-BE49-F238E27FC236}">
                  <a16:creationId xmlns:a16="http://schemas.microsoft.com/office/drawing/2014/main" id="{10151975-9286-4E62-9591-EDFDA296894E}"/>
                </a:ext>
              </a:extLst>
            </p:cNvPr>
            <p:cNvSpPr/>
            <p:nvPr/>
          </p:nvSpPr>
          <p:spPr>
            <a:xfrm>
              <a:off x="7578493" y="-27510"/>
              <a:ext cx="2306954" cy="553997"/>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Mitgestaltung von Veranstaltungen</a:t>
              </a:r>
              <a:endParaRPr kumimoji="0" lang="de-DE" sz="1047"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grpSp>
      <p:grpSp>
        <p:nvGrpSpPr>
          <p:cNvPr id="90" name="Gruppierung 56">
            <a:extLst>
              <a:ext uri="{FF2B5EF4-FFF2-40B4-BE49-F238E27FC236}">
                <a16:creationId xmlns:a16="http://schemas.microsoft.com/office/drawing/2014/main" id="{1BD5F33D-E61E-49A5-A13F-C1E89137F3A5}"/>
              </a:ext>
            </a:extLst>
          </p:cNvPr>
          <p:cNvGrpSpPr/>
          <p:nvPr/>
        </p:nvGrpSpPr>
        <p:grpSpPr>
          <a:xfrm>
            <a:off x="7185926" y="1438648"/>
            <a:ext cx="2096448" cy="350106"/>
            <a:chOff x="4216859" y="0"/>
            <a:chExt cx="2802400" cy="468000"/>
          </a:xfrm>
          <a:effectLst/>
        </p:grpSpPr>
        <p:pic>
          <p:nvPicPr>
            <p:cNvPr id="91" name="Bild 29">
              <a:extLst>
                <a:ext uri="{FF2B5EF4-FFF2-40B4-BE49-F238E27FC236}">
                  <a16:creationId xmlns:a16="http://schemas.microsoft.com/office/drawing/2014/main" id="{27779AF5-1703-4520-917B-737B12BA96A3}"/>
                </a:ext>
              </a:extLst>
            </p:cNvPr>
            <p:cNvPicPr>
              <a:picLocks noChangeAspect="1"/>
            </p:cNvPicPr>
            <p:nvPr/>
          </p:nvPicPr>
          <p:blipFill>
            <a:blip r:embed="rId19" cstate="screen">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216859" y="0"/>
              <a:ext cx="468000" cy="468000"/>
            </a:xfrm>
            <a:prstGeom prst="rect">
              <a:avLst/>
            </a:prstGeom>
          </p:spPr>
        </p:pic>
        <p:sp>
          <p:nvSpPr>
            <p:cNvPr id="92" name="Rechteck 91">
              <a:extLst>
                <a:ext uri="{FF2B5EF4-FFF2-40B4-BE49-F238E27FC236}">
                  <a16:creationId xmlns:a16="http://schemas.microsoft.com/office/drawing/2014/main" id="{57DE4543-AEBC-467C-A216-D405532CC75B}"/>
                </a:ext>
              </a:extLst>
            </p:cNvPr>
            <p:cNvSpPr/>
            <p:nvPr/>
          </p:nvSpPr>
          <p:spPr>
            <a:xfrm>
              <a:off x="4684859" y="83723"/>
              <a:ext cx="2334400" cy="338555"/>
            </a:xfrm>
            <a:prstGeom prst="rect">
              <a:avLst/>
            </a:prstGeom>
          </p:spPr>
          <p:txBody>
            <a:bodyPr wrap="non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Verantwortung übernehmen</a:t>
              </a:r>
            </a:p>
          </p:txBody>
        </p:sp>
      </p:grpSp>
      <p:grpSp>
        <p:nvGrpSpPr>
          <p:cNvPr id="93" name="Gruppierung 55">
            <a:extLst>
              <a:ext uri="{FF2B5EF4-FFF2-40B4-BE49-F238E27FC236}">
                <a16:creationId xmlns:a16="http://schemas.microsoft.com/office/drawing/2014/main" id="{EF33C818-7D04-4DC7-9ED0-2B4DFAC1CBCA}"/>
              </a:ext>
            </a:extLst>
          </p:cNvPr>
          <p:cNvGrpSpPr/>
          <p:nvPr/>
        </p:nvGrpSpPr>
        <p:grpSpPr>
          <a:xfrm>
            <a:off x="5634476" y="2406499"/>
            <a:ext cx="1539916" cy="736783"/>
            <a:chOff x="4878030" y="0"/>
            <a:chExt cx="2058463" cy="984885"/>
          </a:xfrm>
          <a:effectLst/>
        </p:grpSpPr>
        <p:pic>
          <p:nvPicPr>
            <p:cNvPr id="94" name="Bild 30">
              <a:extLst>
                <a:ext uri="{FF2B5EF4-FFF2-40B4-BE49-F238E27FC236}">
                  <a16:creationId xmlns:a16="http://schemas.microsoft.com/office/drawing/2014/main" id="{9C71299A-6B3A-4E71-93CA-FC2DFC367025}"/>
                </a:ext>
              </a:extLst>
            </p:cNvPr>
            <p:cNvPicPr>
              <a:picLocks noChangeAspect="1"/>
            </p:cNvPicPr>
            <p:nvPr/>
          </p:nvPicPr>
          <p:blipFill>
            <a:blip r:embed="rId21" cstate="screen">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878030" y="245045"/>
              <a:ext cx="468000" cy="468000"/>
            </a:xfrm>
            <a:prstGeom prst="rect">
              <a:avLst/>
            </a:prstGeom>
          </p:spPr>
        </p:pic>
        <p:sp>
          <p:nvSpPr>
            <p:cNvPr id="95" name="Rechteck 94">
              <a:extLst>
                <a:ext uri="{FF2B5EF4-FFF2-40B4-BE49-F238E27FC236}">
                  <a16:creationId xmlns:a16="http://schemas.microsoft.com/office/drawing/2014/main" id="{D47F2FAD-678B-492C-815D-B457F2DAB9A5}"/>
                </a:ext>
              </a:extLst>
            </p:cNvPr>
            <p:cNvSpPr/>
            <p:nvPr/>
          </p:nvSpPr>
          <p:spPr>
            <a:xfrm>
              <a:off x="5331709" y="0"/>
              <a:ext cx="1604784" cy="984885"/>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Dozenten auch außerhalb des Hörsaals</a:t>
              </a: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kennenlernen </a:t>
              </a:r>
            </a:p>
          </p:txBody>
        </p:sp>
      </p:grpSp>
      <p:grpSp>
        <p:nvGrpSpPr>
          <p:cNvPr id="96" name="Gruppierung 57">
            <a:extLst>
              <a:ext uri="{FF2B5EF4-FFF2-40B4-BE49-F238E27FC236}">
                <a16:creationId xmlns:a16="http://schemas.microsoft.com/office/drawing/2014/main" id="{6BC6AB82-DF7F-4EBE-BA4C-1DF27FBE0012}"/>
              </a:ext>
            </a:extLst>
          </p:cNvPr>
          <p:cNvGrpSpPr/>
          <p:nvPr/>
        </p:nvGrpSpPr>
        <p:grpSpPr>
          <a:xfrm>
            <a:off x="7185926" y="1789017"/>
            <a:ext cx="2286322" cy="736783"/>
            <a:chOff x="3360069" y="-259266"/>
            <a:chExt cx="3056212" cy="984884"/>
          </a:xfrm>
          <a:effectLst/>
        </p:grpSpPr>
        <p:pic>
          <p:nvPicPr>
            <p:cNvPr id="97" name="Bild 31">
              <a:extLst>
                <a:ext uri="{FF2B5EF4-FFF2-40B4-BE49-F238E27FC236}">
                  <a16:creationId xmlns:a16="http://schemas.microsoft.com/office/drawing/2014/main" id="{D48174D2-4983-446B-9475-B842EC0FC26D}"/>
                </a:ext>
              </a:extLst>
            </p:cNvPr>
            <p:cNvPicPr>
              <a:picLocks noChangeAspect="1"/>
            </p:cNvPicPr>
            <p:nvPr/>
          </p:nvPicPr>
          <p:blipFill>
            <a:blip r:embed="rId23" cstate="screen">
              <a:extLst>
                <a:ext uri="{BEBA8EAE-BF5A-486C-A8C5-ECC9F3942E4B}">
                  <a14:imgProps xmlns:a14="http://schemas.microsoft.com/office/drawing/2010/main">
                    <a14:imgLayer r:embed="rId2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3360069" y="0"/>
              <a:ext cx="468000" cy="468000"/>
            </a:xfrm>
            <a:prstGeom prst="rect">
              <a:avLst/>
            </a:prstGeom>
          </p:spPr>
        </p:pic>
        <p:sp>
          <p:nvSpPr>
            <p:cNvPr id="98" name="Rechteck 97">
              <a:extLst>
                <a:ext uri="{FF2B5EF4-FFF2-40B4-BE49-F238E27FC236}">
                  <a16:creationId xmlns:a16="http://schemas.microsoft.com/office/drawing/2014/main" id="{28EDCFCE-E2F8-406E-BCE7-184E9105759F}"/>
                </a:ext>
              </a:extLst>
            </p:cNvPr>
            <p:cNvSpPr/>
            <p:nvPr/>
          </p:nvSpPr>
          <p:spPr>
            <a:xfrm>
              <a:off x="3828069" y="-259266"/>
              <a:ext cx="2588212" cy="984884"/>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Zur Weiterentwicklung des Studiengangs beitragen, </a:t>
              </a: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Prozesse kennenlernen und mitgestalten</a:t>
              </a:r>
            </a:p>
          </p:txBody>
        </p:sp>
      </p:grpSp>
      <p:grpSp>
        <p:nvGrpSpPr>
          <p:cNvPr id="99" name="Gruppierung 58">
            <a:extLst>
              <a:ext uri="{FF2B5EF4-FFF2-40B4-BE49-F238E27FC236}">
                <a16:creationId xmlns:a16="http://schemas.microsoft.com/office/drawing/2014/main" id="{C657913D-5FFB-4AC5-AD49-809E6085F65E}"/>
              </a:ext>
            </a:extLst>
          </p:cNvPr>
          <p:cNvGrpSpPr/>
          <p:nvPr/>
        </p:nvGrpSpPr>
        <p:grpSpPr>
          <a:xfrm>
            <a:off x="7185926" y="2571132"/>
            <a:ext cx="1926750" cy="414440"/>
            <a:chOff x="4068085" y="-26881"/>
            <a:chExt cx="2575558" cy="553997"/>
          </a:xfrm>
          <a:effectLst/>
        </p:grpSpPr>
        <p:pic>
          <p:nvPicPr>
            <p:cNvPr id="100" name="Bild 28">
              <a:extLst>
                <a:ext uri="{FF2B5EF4-FFF2-40B4-BE49-F238E27FC236}">
                  <a16:creationId xmlns:a16="http://schemas.microsoft.com/office/drawing/2014/main" id="{630D3BCA-8FA9-409C-8494-41F2E6829E60}"/>
                </a:ext>
              </a:extLst>
            </p:cNvPr>
            <p:cNvPicPr>
              <a:picLocks noChangeAspect="1"/>
            </p:cNvPicPr>
            <p:nvPr/>
          </p:nvPicPr>
          <p:blipFill>
            <a:blip r:embed="rId25" cstate="screen">
              <a:extLst>
                <a:ext uri="{BEBA8EAE-BF5A-486C-A8C5-ECC9F3942E4B}">
                  <a14:imgProps xmlns:a14="http://schemas.microsoft.com/office/drawing/2010/main">
                    <a14:imgLayer r:embed="rId2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068085" y="0"/>
              <a:ext cx="468000" cy="468000"/>
            </a:xfrm>
            <a:prstGeom prst="rect">
              <a:avLst/>
            </a:prstGeom>
          </p:spPr>
        </p:pic>
        <p:sp>
          <p:nvSpPr>
            <p:cNvPr id="101" name="Rechteck 100">
              <a:extLst>
                <a:ext uri="{FF2B5EF4-FFF2-40B4-BE49-F238E27FC236}">
                  <a16:creationId xmlns:a16="http://schemas.microsoft.com/office/drawing/2014/main" id="{0129C0F4-13F1-434F-8819-3D3E507EDED7}"/>
                </a:ext>
              </a:extLst>
            </p:cNvPr>
            <p:cNvSpPr/>
            <p:nvPr/>
          </p:nvSpPr>
          <p:spPr>
            <a:xfrm>
              <a:off x="4551504" y="-26881"/>
              <a:ext cx="2092139" cy="553997"/>
            </a:xfrm>
            <a:prstGeom prst="rect">
              <a:avLst/>
            </a:prstGeom>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Aufenthalts-/Lernraum in der Uni </a:t>
              </a:r>
            </a:p>
          </p:txBody>
        </p:sp>
      </p:grpSp>
      <p:pic>
        <p:nvPicPr>
          <p:cNvPr id="102" name="Bild 41">
            <a:extLst>
              <a:ext uri="{FF2B5EF4-FFF2-40B4-BE49-F238E27FC236}">
                <a16:creationId xmlns:a16="http://schemas.microsoft.com/office/drawing/2014/main" id="{A36BD104-4333-4722-848E-EEF313A753DA}"/>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120515" y="2679859"/>
            <a:ext cx="1480820" cy="1480820"/>
          </a:xfrm>
          <a:prstGeom prst="rect">
            <a:avLst/>
          </a:prstGeom>
          <a:effectLst>
            <a:outerShdw blurRad="50800" dist="76200" dir="2700000" algn="tl" rotWithShape="0">
              <a:prstClr val="black">
                <a:alpha val="40000"/>
              </a:prstClr>
            </a:outerShdw>
          </a:effectLst>
        </p:spPr>
      </p:pic>
      <p:grpSp>
        <p:nvGrpSpPr>
          <p:cNvPr id="103" name="Gruppierung 39">
            <a:extLst>
              <a:ext uri="{FF2B5EF4-FFF2-40B4-BE49-F238E27FC236}">
                <a16:creationId xmlns:a16="http://schemas.microsoft.com/office/drawing/2014/main" id="{4DEBB87C-4018-4E5E-98C1-8C67C909B983}"/>
              </a:ext>
            </a:extLst>
          </p:cNvPr>
          <p:cNvGrpSpPr/>
          <p:nvPr/>
        </p:nvGrpSpPr>
        <p:grpSpPr>
          <a:xfrm>
            <a:off x="421908" y="1180510"/>
            <a:ext cx="4051053" cy="1485225"/>
            <a:chOff x="385275" y="509324"/>
            <a:chExt cx="5415193" cy="1985355"/>
          </a:xfrm>
        </p:grpSpPr>
        <p:pic>
          <p:nvPicPr>
            <p:cNvPr id="104" name="Bild 37">
              <a:extLst>
                <a:ext uri="{FF2B5EF4-FFF2-40B4-BE49-F238E27FC236}">
                  <a16:creationId xmlns:a16="http://schemas.microsoft.com/office/drawing/2014/main" id="{6BB22AF4-FFB9-4471-A3E3-6446AA05428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3188192" y="532919"/>
              <a:ext cx="2612276" cy="1961760"/>
            </a:xfrm>
            <a:prstGeom prst="rect">
              <a:avLst/>
            </a:prstGeom>
            <a:effectLst>
              <a:outerShdw blurRad="50800" dist="76200" dir="2700000" algn="tl" rotWithShape="0">
                <a:prstClr val="black">
                  <a:alpha val="40000"/>
                </a:prstClr>
              </a:outerShdw>
            </a:effectLst>
          </p:spPr>
        </p:pic>
        <p:pic>
          <p:nvPicPr>
            <p:cNvPr id="105" name="Bild 3">
              <a:extLst>
                <a:ext uri="{FF2B5EF4-FFF2-40B4-BE49-F238E27FC236}">
                  <a16:creationId xmlns:a16="http://schemas.microsoft.com/office/drawing/2014/main" id="{CFAA2CCB-3A62-4AD5-9217-74ACA3DBC917}"/>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385275" y="509324"/>
              <a:ext cx="2642686" cy="1985353"/>
            </a:xfrm>
            <a:prstGeom prst="rect">
              <a:avLst/>
            </a:prstGeom>
            <a:effectLst>
              <a:outerShdw blurRad="50800" dist="76200" dir="2700000" algn="tl" rotWithShape="0">
                <a:prstClr val="black">
                  <a:alpha val="40000"/>
                </a:prstClr>
              </a:outerShdw>
            </a:effectLst>
          </p:spPr>
        </p:pic>
      </p:grpSp>
      <p:pic>
        <p:nvPicPr>
          <p:cNvPr id="106" name="Bild 45">
            <a:hlinkClick r:id="rId30"/>
            <a:extLst>
              <a:ext uri="{FF2B5EF4-FFF2-40B4-BE49-F238E27FC236}">
                <a16:creationId xmlns:a16="http://schemas.microsoft.com/office/drawing/2014/main" id="{F10DB952-A7BB-44F7-8677-7A3096679B5C}"/>
              </a:ext>
            </a:extLst>
          </p:cNvPr>
          <p:cNvPicPr>
            <a:picLocks noChangeAspect="1"/>
          </p:cNvPicPr>
          <p:nvPr/>
        </p:nvPicPr>
        <p:blipFill rotWithShape="1">
          <a:blip r:embed="rId31" cstate="screen">
            <a:extLst>
              <a:ext uri="{28A0092B-C50C-407E-A947-70E740481C1C}">
                <a14:useLocalDpi xmlns:a14="http://schemas.microsoft.com/office/drawing/2010/main"/>
              </a:ext>
            </a:extLst>
          </a:blip>
          <a:srcRect/>
          <a:stretch/>
        </p:blipFill>
        <p:spPr>
          <a:xfrm>
            <a:off x="6490141" y="4780764"/>
            <a:ext cx="646052" cy="634308"/>
          </a:xfrm>
          <a:prstGeom prst="rect">
            <a:avLst/>
          </a:prstGeom>
        </p:spPr>
      </p:pic>
      <p:sp>
        <p:nvSpPr>
          <p:cNvPr id="107" name="Rechteck 106">
            <a:extLst>
              <a:ext uri="{FF2B5EF4-FFF2-40B4-BE49-F238E27FC236}">
                <a16:creationId xmlns:a16="http://schemas.microsoft.com/office/drawing/2014/main" id="{EB4A7E42-181E-4490-BA75-ABEC322C3A7D}"/>
              </a:ext>
            </a:extLst>
          </p:cNvPr>
          <p:cNvSpPr/>
          <p:nvPr/>
        </p:nvSpPr>
        <p:spPr>
          <a:xfrm>
            <a:off x="5703484" y="5626131"/>
            <a:ext cx="3578890" cy="575735"/>
          </a:xfrm>
          <a:prstGeom prst="rect">
            <a:avLst/>
          </a:prstGeom>
          <a:solidFill>
            <a:srgbClr val="F95D00"/>
          </a:solidFill>
          <a:ln>
            <a:noFill/>
          </a:ln>
          <a:effectLst>
            <a:outerShdw blurRad="50800" dist="76200" dir="2700000" algn="tl" rotWithShape="0">
              <a:prstClr val="black">
                <a:alpha val="40000"/>
              </a:prstClr>
            </a:outerShdw>
            <a:softEdge rad="0"/>
          </a:effectLst>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Die erste Fachgruppensitzung im </a:t>
            </a:r>
            <a:r>
              <a:rPr lang="de-DE" sz="1047" dirty="0">
                <a:solidFill>
                  <a:prstClr val="white"/>
                </a:solidFill>
                <a:latin typeface="Calibri Light" panose="020F0302020204030204"/>
              </a:rPr>
              <a:t>Sommer</a:t>
            </a:r>
            <a:r>
              <a:rPr kumimoji="0" lang="de-DE" sz="1047" b="0" i="0" u="none" strike="noStrike" kern="1200" cap="none" spc="0" normalizeH="0" baseline="0" noProof="0" dirty="0" err="1">
                <a:ln>
                  <a:noFill/>
                </a:ln>
                <a:solidFill>
                  <a:prstClr val="white"/>
                </a:solidFill>
                <a:effectLst/>
                <a:uLnTx/>
                <a:uFillTx/>
                <a:latin typeface="Calibri Light" panose="020F0302020204030204"/>
                <a:ea typeface="+mn-ea"/>
                <a:cs typeface="+mn-cs"/>
              </a:rPr>
              <a:t>semester</a:t>
            </a: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 2024 wird über die Mailverteiler der Studiengänge angekündigt. Schaut gerne unverbindlich rein!</a:t>
            </a:r>
          </a:p>
        </p:txBody>
      </p:sp>
      <p:pic>
        <p:nvPicPr>
          <p:cNvPr id="108" name="Grafik 107">
            <a:extLst>
              <a:ext uri="{FF2B5EF4-FFF2-40B4-BE49-F238E27FC236}">
                <a16:creationId xmlns:a16="http://schemas.microsoft.com/office/drawing/2014/main" id="{FB5B7BAC-ACED-4E0D-866E-A43952DFAFE4}"/>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7697637" y="4773172"/>
            <a:ext cx="646052" cy="641745"/>
          </a:xfrm>
          <a:prstGeom prst="rect">
            <a:avLst/>
          </a:prstGeom>
        </p:spPr>
      </p:pic>
      <p:grpSp>
        <p:nvGrpSpPr>
          <p:cNvPr id="109" name="Gruppieren 108">
            <a:extLst>
              <a:ext uri="{FF2B5EF4-FFF2-40B4-BE49-F238E27FC236}">
                <a16:creationId xmlns:a16="http://schemas.microsoft.com/office/drawing/2014/main" id="{D434C2E4-145B-46C2-AA2D-7EFB8B4821B0}"/>
              </a:ext>
            </a:extLst>
          </p:cNvPr>
          <p:cNvGrpSpPr/>
          <p:nvPr/>
        </p:nvGrpSpPr>
        <p:grpSpPr>
          <a:xfrm>
            <a:off x="6355873" y="3868965"/>
            <a:ext cx="3186908" cy="736868"/>
            <a:chOff x="5583506" y="4114452"/>
            <a:chExt cx="3186908" cy="736868"/>
          </a:xfrm>
        </p:grpSpPr>
        <p:grpSp>
          <p:nvGrpSpPr>
            <p:cNvPr id="110" name="Gruppierung 44">
              <a:extLst>
                <a:ext uri="{FF2B5EF4-FFF2-40B4-BE49-F238E27FC236}">
                  <a16:creationId xmlns:a16="http://schemas.microsoft.com/office/drawing/2014/main" id="{51313600-0D69-443B-B5EE-6EBF849F3066}"/>
                </a:ext>
              </a:extLst>
            </p:cNvPr>
            <p:cNvGrpSpPr/>
            <p:nvPr/>
          </p:nvGrpSpPr>
          <p:grpSpPr>
            <a:xfrm>
              <a:off x="5583506" y="4114452"/>
              <a:ext cx="3186908" cy="736868"/>
              <a:chOff x="7204510" y="4081848"/>
              <a:chExt cx="4260058" cy="985211"/>
            </a:xfrm>
          </p:grpSpPr>
          <p:grpSp>
            <p:nvGrpSpPr>
              <p:cNvPr id="122" name="Gruppierung 9">
                <a:extLst>
                  <a:ext uri="{FF2B5EF4-FFF2-40B4-BE49-F238E27FC236}">
                    <a16:creationId xmlns:a16="http://schemas.microsoft.com/office/drawing/2014/main" id="{003A0CE4-78D7-48F0-81BF-A0240D1990AD}"/>
                  </a:ext>
                </a:extLst>
              </p:cNvPr>
              <p:cNvGrpSpPr/>
              <p:nvPr/>
            </p:nvGrpSpPr>
            <p:grpSpPr>
              <a:xfrm>
                <a:off x="7204510" y="4081848"/>
                <a:ext cx="4260058" cy="985211"/>
                <a:chOff x="7204510" y="4081848"/>
                <a:chExt cx="4260058" cy="985211"/>
              </a:xfrm>
              <a:effectLst/>
            </p:grpSpPr>
            <p:sp>
              <p:nvSpPr>
                <p:cNvPr id="124" name="Rechteck 123">
                  <a:extLst>
                    <a:ext uri="{FF2B5EF4-FFF2-40B4-BE49-F238E27FC236}">
                      <a16:creationId xmlns:a16="http://schemas.microsoft.com/office/drawing/2014/main" id="{C1DC36F0-191C-4334-A170-0DA3A4F7BFB2}"/>
                    </a:ext>
                  </a:extLst>
                </p:cNvPr>
                <p:cNvSpPr/>
                <p:nvPr/>
              </p:nvSpPr>
              <p:spPr>
                <a:xfrm>
                  <a:off x="7204510" y="4081848"/>
                  <a:ext cx="4260058" cy="985211"/>
                </a:xfrm>
                <a:prstGeom prst="rect">
                  <a:avLst/>
                </a:prstGeom>
                <a:effectLst>
                  <a:outerShdw blurRad="63500" sx="102000" sy="102000" algn="ctr" rotWithShape="0">
                    <a:prstClr val="black">
                      <a:alpha val="40000"/>
                    </a:prstClr>
                  </a:outerShdw>
                </a:effectLst>
              </p:spPr>
              <p:txBody>
                <a:bodyPr wrap="square">
                  <a:spAutoFit/>
                </a:bodyP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Schreibe und folge uns </a:t>
                  </a:r>
                  <a:r>
                    <a:rPr kumimoji="0" lang="de-DE" sz="1047"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rPr>
                    <a:t>         </a:t>
                  </a:r>
                  <a:r>
                    <a:rPr kumimoji="0" lang="de-DE" sz="1047" b="0" i="0" u="none" strike="noStrike" kern="1200" cap="none" spc="0" normalizeH="0" baseline="0" noProof="0" dirty="0" err="1">
                      <a:ln>
                        <a:noFill/>
                      </a:ln>
                      <a:solidFill>
                        <a:prstClr val="white"/>
                      </a:solidFill>
                      <a:effectLst/>
                      <a:uLnTx/>
                      <a:uFillTx/>
                      <a:latin typeface="Calibri Light" panose="020F0302020204030204"/>
                      <a:ea typeface="+mn-ea"/>
                      <a:cs typeface="+mn-cs"/>
                    </a:rPr>
                    <a:t>kontakt@btp.stuvus.uni-stuttgart.de</a:t>
                  </a:r>
                  <a:endParaRPr kumimoji="0" lang="de-DE" sz="1047" b="0" i="0" u="none" strike="noStrike" kern="1200" cap="none" spc="0" normalizeH="0" baseline="0" noProof="0" dirty="0">
                    <a:ln>
                      <a:noFill/>
                    </a:ln>
                    <a:solidFill>
                      <a:prstClr val="white"/>
                    </a:solidFill>
                    <a:effectLst/>
                    <a:uLnTx/>
                    <a:uFillTx/>
                    <a:latin typeface="Calibri Light" panose="020F0302020204030204"/>
                    <a:ea typeface="+mn-ea"/>
                    <a:cs typeface="+mn-cs"/>
                  </a:endParaRP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is-IS" sz="1047" b="0" i="0" u="none" strike="noStrike" kern="1200" cap="none" spc="0" normalizeH="0" baseline="0" noProof="0" dirty="0">
                      <a:ln>
                        <a:noFill/>
                      </a:ln>
                      <a:solidFill>
                        <a:prstClr val="white"/>
                      </a:solidFill>
                      <a:effectLst/>
                      <a:uLnTx/>
                      <a:uFillTx/>
                      <a:latin typeface="Calibri Light" panose="020F0302020204030204"/>
                      <a:ea typeface="+mn-ea"/>
                      <a:cs typeface="+mn-cs"/>
                    </a:rPr>
                    <a:t>         @btpfachgruppe</a:t>
                  </a:r>
                </a:p>
                <a:p>
                  <a:pPr marL="0" marR="0" lvl="0" indent="0" algn="l" defTabSz="456057" rtl="0" eaLnBrk="1" fontAlgn="auto" latinLnBrk="0" hangingPunct="1">
                    <a:lnSpc>
                      <a:spcPct val="100000"/>
                    </a:lnSpc>
                    <a:spcBef>
                      <a:spcPts val="0"/>
                    </a:spcBef>
                    <a:spcAft>
                      <a:spcPts val="0"/>
                    </a:spcAft>
                    <a:buClrTx/>
                    <a:buSzTx/>
                    <a:buFontTx/>
                    <a:buNone/>
                    <a:tabLst/>
                    <a:defRPr/>
                  </a:pPr>
                  <a:r>
                    <a:rPr kumimoji="0" lang="is-IS" sz="1047" b="0" i="0" u="none" strike="noStrike" kern="1200" cap="none" spc="0" normalizeH="0" baseline="0" noProof="0" dirty="0">
                      <a:ln>
                        <a:noFill/>
                      </a:ln>
                      <a:solidFill>
                        <a:prstClr val="white"/>
                      </a:solidFill>
                      <a:effectLst/>
                      <a:uLnTx/>
                      <a:uFillTx/>
                      <a:latin typeface="Calibri Light" panose="020F0302020204030204"/>
                      <a:ea typeface="+mn-ea"/>
                      <a:cs typeface="+mn-cs"/>
                    </a:rPr>
                    <a:t>         https://uninow.page.link/_btpfachgruppe</a:t>
                  </a:r>
                </a:p>
              </p:txBody>
            </p:sp>
            <p:pic>
              <p:nvPicPr>
                <p:cNvPr id="125" name="Bild 1">
                  <a:extLst>
                    <a:ext uri="{FF2B5EF4-FFF2-40B4-BE49-F238E27FC236}">
                      <a16:creationId xmlns:a16="http://schemas.microsoft.com/office/drawing/2014/main" id="{2BAAD3E6-66E9-40F8-833A-11B56EF4653B}"/>
                    </a:ext>
                  </a:extLst>
                </p:cNvPr>
                <p:cNvPicPr>
                  <a:picLocks noChangeAspect="1"/>
                </p:cNvPicPr>
                <p:nvPr/>
              </p:nvPicPr>
              <p:blipFill>
                <a:blip r:embed="rId33" cstate="screen">
                  <a:extLst>
                    <a:ext uri="{BEBA8EAE-BF5A-486C-A8C5-ECC9F3942E4B}">
                      <a14:imgProps xmlns:a14="http://schemas.microsoft.com/office/drawing/2010/main">
                        <a14:imgLayer r:embed="rId3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73733" y="4369745"/>
                  <a:ext cx="180000" cy="180000"/>
                </a:xfrm>
                <a:prstGeom prst="rect">
                  <a:avLst/>
                </a:prstGeom>
              </p:spPr>
            </p:pic>
          </p:grpSp>
          <p:pic>
            <p:nvPicPr>
              <p:cNvPr id="123" name="Bild 43">
                <a:extLst>
                  <a:ext uri="{FF2B5EF4-FFF2-40B4-BE49-F238E27FC236}">
                    <a16:creationId xmlns:a16="http://schemas.microsoft.com/office/drawing/2014/main" id="{9EA06351-04FB-4A20-A8C7-90129AB077C5}"/>
                  </a:ext>
                </a:extLst>
              </p:cNvPr>
              <p:cNvPicPr>
                <a:picLocks noChangeAspect="1"/>
              </p:cNvPicPr>
              <p:nvPr/>
            </p:nvPicPr>
            <p:blipFill>
              <a:blip r:embed="rId35" cstate="screen">
                <a:extLst>
                  <a:ext uri="{BEBA8EAE-BF5A-486C-A8C5-ECC9F3942E4B}">
                    <a14:imgProps xmlns:a14="http://schemas.microsoft.com/office/drawing/2010/main">
                      <a14:imgLayer r:embed="rId3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72780" y="4612853"/>
                <a:ext cx="180000" cy="180000"/>
              </a:xfrm>
              <a:prstGeom prst="rect">
                <a:avLst/>
              </a:prstGeom>
            </p:spPr>
          </p:pic>
        </p:grpSp>
        <p:grpSp>
          <p:nvGrpSpPr>
            <p:cNvPr id="111" name="Gruppieren 110">
              <a:extLst>
                <a:ext uri="{FF2B5EF4-FFF2-40B4-BE49-F238E27FC236}">
                  <a16:creationId xmlns:a16="http://schemas.microsoft.com/office/drawing/2014/main" id="{0C3B94C8-E6A1-48E6-9781-7BD0F93908AE}"/>
                </a:ext>
              </a:extLst>
            </p:cNvPr>
            <p:cNvGrpSpPr>
              <a:grpSpLocks/>
            </p:cNvGrpSpPr>
            <p:nvPr/>
          </p:nvGrpSpPr>
          <p:grpSpPr>
            <a:xfrm>
              <a:off x="5710100" y="4666823"/>
              <a:ext cx="133068" cy="133200"/>
              <a:chOff x="6427470" y="3609975"/>
              <a:chExt cx="702523" cy="502920"/>
            </a:xfrm>
            <a:solidFill>
              <a:srgbClr val="FFFFFF"/>
            </a:solidFill>
          </p:grpSpPr>
          <p:sp>
            <p:nvSpPr>
              <p:cNvPr id="112" name="Ellipse 111">
                <a:extLst>
                  <a:ext uri="{FF2B5EF4-FFF2-40B4-BE49-F238E27FC236}">
                    <a16:creationId xmlns:a16="http://schemas.microsoft.com/office/drawing/2014/main" id="{60245949-2835-466B-9ED4-916C97D9464A}"/>
                  </a:ext>
                </a:extLst>
              </p:cNvPr>
              <p:cNvSpPr>
                <a:spLocks/>
              </p:cNvSpPr>
              <p:nvPr/>
            </p:nvSpPr>
            <p:spPr>
              <a:xfrm>
                <a:off x="6427470" y="3867150"/>
                <a:ext cx="80010" cy="80010"/>
              </a:xfrm>
              <a:prstGeom prst="ellipse">
                <a:avLst/>
              </a:prstGeom>
              <a:grp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3" name="Gerader Verbinder 112">
                <a:extLst>
                  <a:ext uri="{FF2B5EF4-FFF2-40B4-BE49-F238E27FC236}">
                    <a16:creationId xmlns:a16="http://schemas.microsoft.com/office/drawing/2014/main" id="{B06C3FAA-E80B-47D6-AA2D-C84F7369FA68}"/>
                  </a:ext>
                </a:extLst>
              </p:cNvPr>
              <p:cNvCxnSpPr>
                <a:cxnSpLocks/>
                <a:stCxn id="112" idx="0"/>
              </p:cNvCxnSpPr>
              <p:nvPr/>
            </p:nvCxnSpPr>
            <p:spPr>
              <a:xfrm flipV="1">
                <a:off x="6467475" y="3758564"/>
                <a:ext cx="0" cy="108586"/>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a:extLst>
                  <a:ext uri="{FF2B5EF4-FFF2-40B4-BE49-F238E27FC236}">
                    <a16:creationId xmlns:a16="http://schemas.microsoft.com/office/drawing/2014/main" id="{96D35CB0-8D8A-4AB7-AA09-0E14A2453EDE}"/>
                  </a:ext>
                </a:extLst>
              </p:cNvPr>
              <p:cNvCxnSpPr>
                <a:cxnSpLocks/>
              </p:cNvCxnSpPr>
              <p:nvPr/>
            </p:nvCxnSpPr>
            <p:spPr>
              <a:xfrm flipV="1">
                <a:off x="6467475" y="3609975"/>
                <a:ext cx="321523" cy="148589"/>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5" name="Gerader Verbinder 114">
                <a:extLst>
                  <a:ext uri="{FF2B5EF4-FFF2-40B4-BE49-F238E27FC236}">
                    <a16:creationId xmlns:a16="http://schemas.microsoft.com/office/drawing/2014/main" id="{53135AE2-FB54-48B1-8491-0A3027D0C4A0}"/>
                  </a:ext>
                </a:extLst>
              </p:cNvPr>
              <p:cNvCxnSpPr>
                <a:cxnSpLocks/>
              </p:cNvCxnSpPr>
              <p:nvPr/>
            </p:nvCxnSpPr>
            <p:spPr>
              <a:xfrm>
                <a:off x="6788998" y="3609975"/>
                <a:ext cx="340995" cy="148589"/>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a:extLst>
                  <a:ext uri="{FF2B5EF4-FFF2-40B4-BE49-F238E27FC236}">
                    <a16:creationId xmlns:a16="http://schemas.microsoft.com/office/drawing/2014/main" id="{4AED8EFE-F51A-464C-B6D9-7CFD86719F0B}"/>
                  </a:ext>
                </a:extLst>
              </p:cNvPr>
              <p:cNvCxnSpPr>
                <a:cxnSpLocks/>
              </p:cNvCxnSpPr>
              <p:nvPr/>
            </p:nvCxnSpPr>
            <p:spPr>
              <a:xfrm>
                <a:off x="6618500" y="3823335"/>
                <a:ext cx="170498" cy="83820"/>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7" name="Gerader Verbinder 116">
                <a:extLst>
                  <a:ext uri="{FF2B5EF4-FFF2-40B4-BE49-F238E27FC236}">
                    <a16:creationId xmlns:a16="http://schemas.microsoft.com/office/drawing/2014/main" id="{04C4980A-F7E3-4B7F-A9F8-B3F62C06D5B5}"/>
                  </a:ext>
                </a:extLst>
              </p:cNvPr>
              <p:cNvCxnSpPr>
                <a:cxnSpLocks/>
              </p:cNvCxnSpPr>
              <p:nvPr/>
            </p:nvCxnSpPr>
            <p:spPr>
              <a:xfrm flipV="1">
                <a:off x="6788998" y="3758564"/>
                <a:ext cx="340995" cy="148591"/>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8" name="Gerader Verbinder 117">
                <a:extLst>
                  <a:ext uri="{FF2B5EF4-FFF2-40B4-BE49-F238E27FC236}">
                    <a16:creationId xmlns:a16="http://schemas.microsoft.com/office/drawing/2014/main" id="{2114AF75-0CC5-4FC8-AAE0-CD5F78B79C6A}"/>
                  </a:ext>
                </a:extLst>
              </p:cNvPr>
              <p:cNvCxnSpPr>
                <a:cxnSpLocks/>
              </p:cNvCxnSpPr>
              <p:nvPr/>
            </p:nvCxnSpPr>
            <p:spPr>
              <a:xfrm>
                <a:off x="6618500" y="4029075"/>
                <a:ext cx="170498" cy="83820"/>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9" name="Gerader Verbinder 118">
                <a:extLst>
                  <a:ext uri="{FF2B5EF4-FFF2-40B4-BE49-F238E27FC236}">
                    <a16:creationId xmlns:a16="http://schemas.microsoft.com/office/drawing/2014/main" id="{80D8441D-3C0C-443D-8C9D-6E19F182E66F}"/>
                  </a:ext>
                </a:extLst>
              </p:cNvPr>
              <p:cNvCxnSpPr>
                <a:cxnSpLocks/>
              </p:cNvCxnSpPr>
              <p:nvPr/>
            </p:nvCxnSpPr>
            <p:spPr>
              <a:xfrm flipV="1">
                <a:off x="6788998" y="4029075"/>
                <a:ext cx="170498" cy="83820"/>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Gerader Verbinder 119">
                <a:extLst>
                  <a:ext uri="{FF2B5EF4-FFF2-40B4-BE49-F238E27FC236}">
                    <a16:creationId xmlns:a16="http://schemas.microsoft.com/office/drawing/2014/main" id="{B5777CCD-A60A-44C3-A9C5-8B26F7DC977A}"/>
                  </a:ext>
                </a:extLst>
              </p:cNvPr>
              <p:cNvCxnSpPr>
                <a:cxnSpLocks/>
              </p:cNvCxnSpPr>
              <p:nvPr/>
            </p:nvCxnSpPr>
            <p:spPr>
              <a:xfrm flipV="1">
                <a:off x="6616595" y="3947160"/>
                <a:ext cx="0" cy="81915"/>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Gerader Verbinder 120">
                <a:extLst>
                  <a:ext uri="{FF2B5EF4-FFF2-40B4-BE49-F238E27FC236}">
                    <a16:creationId xmlns:a16="http://schemas.microsoft.com/office/drawing/2014/main" id="{A4092104-63C9-4EE8-9AB5-7D23319CBE8E}"/>
                  </a:ext>
                </a:extLst>
              </p:cNvPr>
              <p:cNvCxnSpPr>
                <a:cxnSpLocks/>
              </p:cNvCxnSpPr>
              <p:nvPr/>
            </p:nvCxnSpPr>
            <p:spPr>
              <a:xfrm flipV="1">
                <a:off x="6967645" y="3947160"/>
                <a:ext cx="0" cy="81915"/>
              </a:xfrm>
              <a:prstGeom prst="line">
                <a:avLst/>
              </a:prstGeom>
              <a:grpFill/>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pic>
        <p:nvPicPr>
          <p:cNvPr id="2" name="Grafik 1" descr="Ein Bild, das Person, Kleidung, Gebäude, draußen enthält.&#10;&#10;Automatisch generierte Beschreibung">
            <a:extLst>
              <a:ext uri="{FF2B5EF4-FFF2-40B4-BE49-F238E27FC236}">
                <a16:creationId xmlns:a16="http://schemas.microsoft.com/office/drawing/2014/main" id="{338AA3BA-DF9B-BA8F-FEE3-FE26BFCA770E}"/>
              </a:ext>
            </a:extLst>
          </p:cNvPr>
          <p:cNvPicPr>
            <a:picLocks noChangeAspect="1"/>
          </p:cNvPicPr>
          <p:nvPr/>
        </p:nvPicPr>
        <p:blipFill rotWithShape="1">
          <a:blip r:embed="rId37"/>
          <a:srcRect t="15625"/>
          <a:stretch/>
        </p:blipFill>
        <p:spPr>
          <a:xfrm flipH="1">
            <a:off x="0" y="-18919"/>
            <a:ext cx="9721850" cy="5468541"/>
          </a:xfrm>
          <a:prstGeom prst="rect">
            <a:avLst/>
          </a:prstGeom>
        </p:spPr>
      </p:pic>
      <p:pic>
        <p:nvPicPr>
          <p:cNvPr id="3" name="Grafik 2" descr="Ein Bild, das Vieleck enthält.&#10;&#10;Automatisch generierte Beschreibung">
            <a:extLst>
              <a:ext uri="{FF2B5EF4-FFF2-40B4-BE49-F238E27FC236}">
                <a16:creationId xmlns:a16="http://schemas.microsoft.com/office/drawing/2014/main" id="{4324923A-E82C-37BC-98C4-4AEBE94E6031}"/>
              </a:ext>
            </a:extLst>
          </p:cNvPr>
          <p:cNvPicPr>
            <a:picLocks noChangeAspect="1"/>
          </p:cNvPicPr>
          <p:nvPr/>
        </p:nvPicPr>
        <p:blipFill>
          <a:blip r:embed="rId38"/>
          <a:stretch>
            <a:fillRect/>
          </a:stretch>
        </p:blipFill>
        <p:spPr>
          <a:xfrm>
            <a:off x="7430566" y="-23150"/>
            <a:ext cx="2296027" cy="2292288"/>
          </a:xfrm>
          <a:prstGeom prst="rect">
            <a:avLst/>
          </a:prstGeom>
        </p:spPr>
      </p:pic>
      <p:sp>
        <p:nvSpPr>
          <p:cNvPr id="4" name="Eine Ecke des Rechtecks schneiden 3">
            <a:extLst>
              <a:ext uri="{FF2B5EF4-FFF2-40B4-BE49-F238E27FC236}">
                <a16:creationId xmlns:a16="http://schemas.microsoft.com/office/drawing/2014/main" id="{A7829C45-03DC-291E-A084-683611D3174D}"/>
              </a:ext>
            </a:extLst>
          </p:cNvPr>
          <p:cNvSpPr/>
          <p:nvPr/>
        </p:nvSpPr>
        <p:spPr>
          <a:xfrm flipH="1">
            <a:off x="0" y="4460689"/>
            <a:ext cx="9721850" cy="2433675"/>
          </a:xfrm>
          <a:prstGeom prst="snip1Rect">
            <a:avLst/>
          </a:prstGeom>
          <a:solidFill>
            <a:srgbClr val="5592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a:extLst>
              <a:ext uri="{FF2B5EF4-FFF2-40B4-BE49-F238E27FC236}">
                <a16:creationId xmlns:a16="http://schemas.microsoft.com/office/drawing/2014/main" id="{10E7377A-5982-B5A8-E0C5-BC906A22C355}"/>
              </a:ext>
            </a:extLst>
          </p:cNvPr>
          <p:cNvSpPr txBox="1"/>
          <p:nvPr/>
        </p:nvSpPr>
        <p:spPr>
          <a:xfrm>
            <a:off x="331349" y="4716703"/>
            <a:ext cx="6248288" cy="969496"/>
          </a:xfrm>
          <a:prstGeom prst="rect">
            <a:avLst/>
          </a:prstGeom>
          <a:noFill/>
        </p:spPr>
        <p:txBody>
          <a:bodyPr wrap="square" rtlCol="0">
            <a:spAutoFit/>
          </a:bodyPr>
          <a:lstStyle/>
          <a:p>
            <a:r>
              <a:rPr lang="de-DE" sz="3200" dirty="0">
                <a:solidFill>
                  <a:schemeClr val="bg1"/>
                </a:solidFill>
                <a:latin typeface="Arial" panose="020B0604020202020204" pitchFamily="34" charset="0"/>
                <a:cs typeface="Arial" panose="020B0604020202020204" pitchFamily="34" charset="0"/>
              </a:rPr>
              <a:t>HIER BIST </a:t>
            </a:r>
            <a:r>
              <a:rPr lang="de-DE" sz="3200" b="1" dirty="0">
                <a:solidFill>
                  <a:schemeClr val="bg1"/>
                </a:solidFill>
                <a:latin typeface="Arial" panose="020B0604020202020204" pitchFamily="34" charset="0"/>
                <a:cs typeface="Arial" panose="020B0604020202020204" pitchFamily="34" charset="0"/>
              </a:rPr>
              <a:t>DU </a:t>
            </a:r>
            <a:r>
              <a:rPr lang="de-DE" sz="3200" dirty="0">
                <a:solidFill>
                  <a:schemeClr val="bg1"/>
                </a:solidFill>
                <a:latin typeface="Arial" panose="020B0604020202020204" pitchFamily="34" charset="0"/>
                <a:cs typeface="Arial" panose="020B0604020202020204" pitchFamily="34" charset="0"/>
              </a:rPr>
              <a:t>RICHTIG</a:t>
            </a:r>
          </a:p>
          <a:p>
            <a:endParaRPr lang="de-DE" sz="500" dirty="0">
              <a:latin typeface="Arial" panose="020B0604020202020204" pitchFamily="34" charset="0"/>
              <a:cs typeface="Arial" panose="020B0604020202020204" pitchFamily="34" charset="0"/>
            </a:endParaRPr>
          </a:p>
          <a:p>
            <a:r>
              <a:rPr lang="de-DE" sz="2000" dirty="0">
                <a:solidFill>
                  <a:schemeClr val="bg1"/>
                </a:solidFill>
                <a:latin typeface="Arial" panose="020B0604020202020204" pitchFamily="34" charset="0"/>
                <a:cs typeface="Arial" panose="020B0604020202020204" pitchFamily="34" charset="0"/>
              </a:rPr>
              <a:t>Wir sind die Fachgruppe Berufs- &amp; Technikpädagogik.  </a:t>
            </a:r>
          </a:p>
        </p:txBody>
      </p:sp>
      <p:sp>
        <p:nvSpPr>
          <p:cNvPr id="6" name="Textfeld 5">
            <a:extLst>
              <a:ext uri="{FF2B5EF4-FFF2-40B4-BE49-F238E27FC236}">
                <a16:creationId xmlns:a16="http://schemas.microsoft.com/office/drawing/2014/main" id="{603EB9AD-91EF-A23F-DCDA-B17166262B23}"/>
              </a:ext>
            </a:extLst>
          </p:cNvPr>
          <p:cNvSpPr txBox="1"/>
          <p:nvPr/>
        </p:nvSpPr>
        <p:spPr>
          <a:xfrm>
            <a:off x="5393804" y="5754356"/>
            <a:ext cx="4745236" cy="954107"/>
          </a:xfrm>
          <a:prstGeom prst="rect">
            <a:avLst/>
          </a:prstGeom>
          <a:noFill/>
        </p:spPr>
        <p:txBody>
          <a:bodyPr wrap="square" rtlCol="0">
            <a:spAutoFit/>
          </a:bodyPr>
          <a:lstStyle/>
          <a:p>
            <a:r>
              <a:rPr lang="de-DE" sz="1400" dirty="0">
                <a:solidFill>
                  <a:schemeClr val="bg1"/>
                </a:solidFill>
                <a:latin typeface="Arial" panose="020B0604020202020204" pitchFamily="34" charset="0"/>
                <a:cs typeface="Arial" panose="020B0604020202020204" pitchFamily="34" charset="0"/>
              </a:rPr>
              <a:t>+ Nutze unseren Uni-Lernraum.</a:t>
            </a:r>
          </a:p>
          <a:p>
            <a:r>
              <a:rPr lang="de-DE" sz="1400" dirty="0">
                <a:solidFill>
                  <a:schemeClr val="bg1"/>
                </a:solidFill>
                <a:latin typeface="Arial" panose="020B0604020202020204" pitchFamily="34" charset="0"/>
                <a:cs typeface="Arial" panose="020B0604020202020204" pitchFamily="34" charset="0"/>
              </a:rPr>
              <a:t>+ Vertritt deine Interessen im Studium. </a:t>
            </a:r>
          </a:p>
          <a:p>
            <a:r>
              <a:rPr lang="de-DE" sz="1400" dirty="0">
                <a:solidFill>
                  <a:schemeClr val="bg1"/>
                </a:solidFill>
                <a:latin typeface="Arial" panose="020B0604020202020204" pitchFamily="34" charset="0"/>
                <a:cs typeface="Arial" panose="020B0604020202020204" pitchFamily="34" charset="0"/>
              </a:rPr>
              <a:t>+ Sei ein Teil unserer Veranstaltungen.</a:t>
            </a:r>
          </a:p>
          <a:p>
            <a:r>
              <a:rPr lang="de-DE" sz="1400" dirty="0">
                <a:solidFill>
                  <a:schemeClr val="bg1"/>
                </a:solidFill>
                <a:latin typeface="Arial" panose="020B0604020202020204" pitchFamily="34" charset="0"/>
                <a:cs typeface="Arial" panose="020B0604020202020204" pitchFamily="34" charset="0"/>
              </a:rPr>
              <a:t>+ Lerne neue Leute aus deinem Studium kennen.</a:t>
            </a:r>
          </a:p>
        </p:txBody>
      </p:sp>
      <p:sp>
        <p:nvSpPr>
          <p:cNvPr id="7" name="Textfeld 6">
            <a:extLst>
              <a:ext uri="{FF2B5EF4-FFF2-40B4-BE49-F238E27FC236}">
                <a16:creationId xmlns:a16="http://schemas.microsoft.com/office/drawing/2014/main" id="{57C66ACC-4ED9-0DB9-4B8B-A979D1D348F8}"/>
              </a:ext>
            </a:extLst>
          </p:cNvPr>
          <p:cNvSpPr txBox="1"/>
          <p:nvPr/>
        </p:nvSpPr>
        <p:spPr>
          <a:xfrm>
            <a:off x="331349" y="5779861"/>
            <a:ext cx="6850845" cy="738664"/>
          </a:xfrm>
          <a:prstGeom prst="rect">
            <a:avLst/>
          </a:prstGeom>
          <a:noFill/>
        </p:spPr>
        <p:txBody>
          <a:bodyPr wrap="square" rtlCol="0">
            <a:spAutoFit/>
          </a:bodyPr>
          <a:lstStyle/>
          <a:p>
            <a:r>
              <a:rPr lang="de-DE" sz="1400" dirty="0">
                <a:solidFill>
                  <a:schemeClr val="bg1"/>
                </a:solidFill>
                <a:latin typeface="Arial" panose="020B0604020202020204" pitchFamily="34" charset="0"/>
                <a:cs typeface="Arial" panose="020B0604020202020204" pitchFamily="34" charset="0"/>
              </a:rPr>
              <a:t>+ Wo: K2 Raum 2.029 </a:t>
            </a:r>
          </a:p>
          <a:p>
            <a:r>
              <a:rPr lang="de-DE" sz="1400" dirty="0">
                <a:solidFill>
                  <a:schemeClr val="bg1"/>
                </a:solidFill>
                <a:latin typeface="Arial" panose="020B0604020202020204" pitchFamily="34" charset="0"/>
                <a:cs typeface="Arial" panose="020B0604020202020204" pitchFamily="34" charset="0"/>
              </a:rPr>
              <a:t>+ Instagram: fachgruppe_btp </a:t>
            </a:r>
          </a:p>
          <a:p>
            <a:r>
              <a:rPr lang="de-DE" sz="1400" dirty="0">
                <a:solidFill>
                  <a:schemeClr val="bg1"/>
                </a:solidFill>
                <a:latin typeface="Arial" panose="020B0604020202020204" pitchFamily="34" charset="0"/>
                <a:cs typeface="Arial" panose="020B0604020202020204" pitchFamily="34" charset="0"/>
              </a:rPr>
              <a:t>+ Mail: kontakt@btp.stuvus.uni-stuttgart.de </a:t>
            </a:r>
          </a:p>
        </p:txBody>
      </p:sp>
      <p:sp>
        <p:nvSpPr>
          <p:cNvPr id="8" name="Sechseck 7">
            <a:extLst>
              <a:ext uri="{FF2B5EF4-FFF2-40B4-BE49-F238E27FC236}">
                <a16:creationId xmlns:a16="http://schemas.microsoft.com/office/drawing/2014/main" id="{2A76ACE2-66A1-7DCA-B5A4-A5F6C6C89AAE}"/>
              </a:ext>
            </a:extLst>
          </p:cNvPr>
          <p:cNvSpPr/>
          <p:nvPr/>
        </p:nvSpPr>
        <p:spPr>
          <a:xfrm>
            <a:off x="6072469" y="3725058"/>
            <a:ext cx="3556060" cy="1161262"/>
          </a:xfrm>
          <a:prstGeom prst="hexagon">
            <a:avLst/>
          </a:prstGeom>
          <a:solidFill>
            <a:srgbClr val="034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605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Die erste Fachgruppensitzung im Wintersemester 2024/25 wird über die Mailverteiler der Studiengänge angekündigt. Schaut gerne unverbindlich rein!</a:t>
            </a:r>
          </a:p>
        </p:txBody>
      </p:sp>
      <p:sp>
        <p:nvSpPr>
          <p:cNvPr id="9" name="AutoShape 4" descr="Instagram logo - Kostenlose sozial-Icons">
            <a:extLst>
              <a:ext uri="{FF2B5EF4-FFF2-40B4-BE49-F238E27FC236}">
                <a16:creationId xmlns:a16="http://schemas.microsoft.com/office/drawing/2014/main" id="{B98830E9-C888-AE0A-9738-5E07A5C86A67}"/>
              </a:ext>
            </a:extLst>
          </p:cNvPr>
          <p:cNvSpPr>
            <a:spLocks noChangeAspect="1" noChangeArrowheads="1"/>
          </p:cNvSpPr>
          <p:nvPr/>
        </p:nvSpPr>
        <p:spPr bwMode="auto">
          <a:xfrm>
            <a:off x="4953000" y="2286000"/>
            <a:ext cx="2286000" cy="2286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72074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8" y="1106878"/>
            <a:ext cx="8981069" cy="4180329"/>
          </a:xfrm>
        </p:spPr>
        <p:txBody>
          <a:bodyPr/>
          <a:lstStyle/>
          <a:p>
            <a:pPr marL="0" indent="0">
              <a:buNone/>
              <a:tabLst>
                <a:tab pos="1793765" algn="l"/>
              </a:tabLst>
              <a:defRPr/>
            </a:pPr>
            <a:br>
              <a:rPr lang="de-DE" sz="1600" b="1" kern="0" dirty="0">
                <a:solidFill>
                  <a:srgbClr val="000000"/>
                </a:solidFill>
                <a:latin typeface="Univers for UniS 55 Roman Rg" panose="020B0603020202020204"/>
              </a:rPr>
            </a:br>
            <a:r>
              <a:rPr lang="de-DE" sz="1600" b="1" kern="0" dirty="0" err="1">
                <a:solidFill>
                  <a:srgbClr val="000000"/>
                </a:solidFill>
                <a:latin typeface="Univers for UniS 55 Roman Rg" panose="020B0603020202020204"/>
              </a:rPr>
              <a:t>Studiengangsspezifische</a:t>
            </a:r>
            <a:r>
              <a:rPr lang="de-DE" sz="1600" b="1" kern="0" dirty="0">
                <a:solidFill>
                  <a:srgbClr val="000000"/>
                </a:solidFill>
                <a:latin typeface="Univers for UniS 55 Roman Rg" panose="020B0603020202020204"/>
              </a:rPr>
              <a:t> - Mailinglist: </a:t>
            </a:r>
          </a:p>
          <a:p>
            <a:pPr marL="0" indent="0">
              <a:buNone/>
              <a:tabLst>
                <a:tab pos="1793765" algn="l"/>
              </a:tabLst>
              <a:defRPr/>
            </a:pPr>
            <a:r>
              <a:rPr lang="de-DE" sz="1600" kern="0" dirty="0">
                <a:solidFill>
                  <a:srgbClr val="000000"/>
                </a:solidFill>
                <a:latin typeface="Univers for UniS 55 Roman Rg" panose="020B0603020202020204"/>
                <a:sym typeface="Wingdings" pitchFamily="2" charset="2"/>
              </a:rPr>
              <a:t>Information über Änderung von Prüfungsterminen,  Veranstaltungsorten, Sprechstunden, Praktika-Angebote, Arbeitsstellen, </a:t>
            </a:r>
            <a:r>
              <a:rPr lang="de-DE" sz="1600" kern="0" dirty="0" err="1">
                <a:solidFill>
                  <a:srgbClr val="000000"/>
                </a:solidFill>
                <a:latin typeface="Univers for UniS 55 Roman Rg" panose="020B0603020202020204"/>
                <a:sym typeface="Wingdings" pitchFamily="2" charset="2"/>
              </a:rPr>
              <a:t>usw</a:t>
            </a:r>
            <a:r>
              <a:rPr lang="de-DE" sz="1600" kern="0" dirty="0">
                <a:solidFill>
                  <a:srgbClr val="000000"/>
                </a:solidFill>
                <a:latin typeface="Univers for UniS 55 Roman Rg" panose="020B0603020202020204"/>
                <a:sym typeface="Wingdings" pitchFamily="2" charset="2"/>
              </a:rPr>
              <a:t>….)</a:t>
            </a:r>
            <a:br>
              <a:rPr lang="de-DE" sz="1600" kern="0" dirty="0">
                <a:solidFill>
                  <a:srgbClr val="000000"/>
                </a:solidFill>
                <a:latin typeface="Univers for UniS 55 Roman Rg" panose="020B0603020202020204"/>
                <a:sym typeface="Wingdings" pitchFamily="2" charset="2"/>
              </a:rPr>
            </a:br>
            <a:endParaRPr lang="de-DE" sz="1600" kern="0" dirty="0">
              <a:solidFill>
                <a:srgbClr val="000000"/>
              </a:solidFill>
              <a:latin typeface="Univers for UniS 55 Roman Rg" panose="020B0603020202020204"/>
            </a:endParaRPr>
          </a:p>
          <a:p>
            <a:pPr marL="0" indent="0">
              <a:buNone/>
            </a:pPr>
            <a:r>
              <a:rPr lang="de-DE" sz="1600" b="1" u="sng" kern="0" dirty="0">
                <a:solidFill>
                  <a:srgbClr val="000000"/>
                </a:solidFill>
                <a:latin typeface="Univers for UniS 55 Roman Rg" panose="020B0603020202020204"/>
              </a:rPr>
              <a:t>Technikpädagogik – Mailingliste </a:t>
            </a:r>
            <a:r>
              <a:rPr lang="de-DE" sz="1600" u="sng" kern="0" dirty="0">
                <a:solidFill>
                  <a:srgbClr val="000000"/>
                </a:solidFill>
                <a:latin typeface="Univers for UniS 55 Roman Rg" panose="020B0603020202020204"/>
              </a:rPr>
              <a:t>(</a:t>
            </a:r>
            <a:r>
              <a:rPr lang="de-DE" sz="1600" u="sng" kern="0" dirty="0">
                <a:solidFill>
                  <a:srgbClr val="000000"/>
                </a:solidFill>
                <a:latin typeface="Univers for UniS 55 Roman Rg" panose="020B0603020202020204"/>
                <a:hlinkClick r:id="rId2"/>
              </a:rPr>
              <a:t>technikpaedagogik@listserv.uni-stuttgart.de</a:t>
            </a:r>
            <a:r>
              <a:rPr lang="de-DE" sz="1600" u="sng" kern="0" dirty="0">
                <a:solidFill>
                  <a:srgbClr val="000000"/>
                </a:solidFill>
                <a:latin typeface="Univers for UniS 55 Roman Rg" panose="020B0603020202020204"/>
              </a:rPr>
              <a:t>):   </a:t>
            </a:r>
          </a:p>
          <a:p>
            <a:pPr marL="0" indent="0">
              <a:buNone/>
            </a:pPr>
            <a:r>
              <a:rPr lang="de-DE" sz="1600" dirty="0">
                <a:latin typeface="Univers for UniS 55 Roman Rg" panose="020B0603020202020204"/>
              </a:rPr>
              <a:t>Für unsere beiden Studiengänge der </a:t>
            </a:r>
            <a:r>
              <a:rPr lang="de-DE" sz="1600" b="1" dirty="0">
                <a:latin typeface="Univers for UniS 55 Roman Rg" panose="020B0603020202020204"/>
              </a:rPr>
              <a:t>Technikpädagogik</a:t>
            </a:r>
            <a:r>
              <a:rPr lang="de-DE" sz="1600" dirty="0">
                <a:latin typeface="Univers for UniS 55 Roman Rg" panose="020B0603020202020204"/>
              </a:rPr>
              <a:t> (B.Sc. Technikpädagogik; M. Sc. Technikpädagogik Profil A &amp; B) und den Studiengang </a:t>
            </a:r>
            <a:r>
              <a:rPr lang="de-DE" sz="1600" b="1" dirty="0">
                <a:latin typeface="Univers for UniS 55 Roman Rg" panose="020B0603020202020204"/>
              </a:rPr>
              <a:t>Berufliches Lehramt – dual</a:t>
            </a:r>
            <a:r>
              <a:rPr lang="de-DE" sz="1600" dirty="0">
                <a:latin typeface="Univers for UniS 55 Roman Rg" panose="020B0603020202020204"/>
              </a:rPr>
              <a:t>.</a:t>
            </a:r>
            <a:br>
              <a:rPr lang="de-DE" sz="1600" dirty="0">
                <a:latin typeface="Univers for UniS 55 Roman Rg" panose="020B0603020202020204"/>
              </a:rPr>
            </a:br>
            <a:r>
              <a:rPr lang="de-DE" sz="1600" b="1" dirty="0">
                <a:latin typeface="Univers for UniS 55 Roman Rg" panose="020B0603020202020204"/>
              </a:rPr>
              <a:t>Anmeldung</a:t>
            </a:r>
            <a:r>
              <a:rPr lang="de-DE" sz="1600" dirty="0">
                <a:latin typeface="Univers for UniS 55 Roman Rg" panose="020B0603020202020204"/>
              </a:rPr>
              <a:t> unter: </a:t>
            </a:r>
            <a:r>
              <a:rPr lang="de-DE" sz="1600" dirty="0">
                <a:latin typeface="Univers for UniS 55 Roman Rg" panose="020B0603020202020204"/>
                <a:hlinkClick r:id="rId3"/>
              </a:rPr>
              <a:t>http://listserv.uni-stuttgart.de/mailman/listinfo/technikpaedagogik</a:t>
            </a:r>
            <a:r>
              <a:rPr lang="de-DE" sz="1600" dirty="0">
                <a:latin typeface="Univers for UniS 55 Roman Rg" panose="020B0603020202020204"/>
              </a:rPr>
              <a:t> </a:t>
            </a:r>
          </a:p>
          <a:p>
            <a:pPr marL="0" indent="0">
              <a:buNone/>
            </a:pPr>
            <a:endParaRPr lang="de-DE" sz="1600" dirty="0">
              <a:latin typeface="Univers for UniS 55 Roman Rg" panose="020B0603020202020204"/>
            </a:endParaRPr>
          </a:p>
          <a:p>
            <a:pPr marL="0" indent="0">
              <a:buNone/>
            </a:pPr>
            <a:r>
              <a:rPr lang="de-DE" sz="1600" i="1" kern="0" dirty="0">
                <a:solidFill>
                  <a:srgbClr val="000000"/>
                </a:solidFill>
                <a:latin typeface="Univers for UniS 55 Roman Rg" panose="020B0603020202020204"/>
                <a:sym typeface="Wingdings" pitchFamily="2" charset="2"/>
              </a:rPr>
              <a:t> MELDEN SIE SICH DIREKT BEI DER MAILINGLISTE AN!</a:t>
            </a:r>
            <a:endParaRPr lang="de-DE" sz="1600" dirty="0">
              <a:latin typeface="Univers for UniS 55 Roman Rg" panose="020B0603020202020204"/>
            </a:endParaRPr>
          </a:p>
        </p:txBody>
      </p:sp>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a:t>
            </a:r>
            <a:r>
              <a:rPr lang="de-DE" dirty="0" err="1">
                <a:latin typeface="Univers for UniS 55 Roman Rg" panose="020B0603020202020204"/>
              </a:rPr>
              <a:t>studiengangsspezifische</a:t>
            </a:r>
            <a:r>
              <a:rPr lang="de-DE" dirty="0">
                <a:latin typeface="Univers for UniS 55 Roman Rg" panose="020B0603020202020204"/>
              </a:rPr>
              <a:t> Mailingliste</a:t>
            </a:r>
          </a:p>
        </p:txBody>
      </p:sp>
    </p:spTree>
    <p:extLst>
      <p:ext uri="{BB962C8B-B14F-4D97-AF65-F5344CB8AC3E}">
        <p14:creationId xmlns:p14="http://schemas.microsoft.com/office/powerpoint/2010/main" val="43348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Räume finden</a:t>
            </a:r>
          </a:p>
        </p:txBody>
      </p:sp>
      <p:sp>
        <p:nvSpPr>
          <p:cNvPr id="3" name="Rechteck 1"/>
          <p:cNvSpPr>
            <a:spLocks noChangeArrowheads="1"/>
          </p:cNvSpPr>
          <p:nvPr/>
        </p:nvSpPr>
        <p:spPr bwMode="auto">
          <a:xfrm>
            <a:off x="755651" y="1356680"/>
            <a:ext cx="5590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de-DE" sz="1800" b="1" kern="0" dirty="0">
                <a:solidFill>
                  <a:sysClr val="windowText" lastClr="000000"/>
                </a:solidFill>
                <a:latin typeface="Univers for UniS 55 Roman Rg" panose="020B0603020202020204"/>
              </a:rPr>
              <a:t>Wie finde ich möglichst schnell die Räume?</a:t>
            </a:r>
          </a:p>
        </p:txBody>
      </p:sp>
      <p:sp>
        <p:nvSpPr>
          <p:cNvPr id="4" name="Rechteck 2"/>
          <p:cNvSpPr>
            <a:spLocks noChangeArrowheads="1"/>
          </p:cNvSpPr>
          <p:nvPr/>
        </p:nvSpPr>
        <p:spPr bwMode="auto">
          <a:xfrm>
            <a:off x="749309" y="2477453"/>
            <a:ext cx="84952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de-DE" sz="1800" kern="0" dirty="0">
                <a:solidFill>
                  <a:sysClr val="windowText" lastClr="000000"/>
                </a:solidFill>
                <a:latin typeface="Univers for UniS 55 Roman Rg" panose="020B0603020202020204"/>
              </a:rPr>
              <a:t>„Hörsaalsystem“ der Uni zur </a:t>
            </a:r>
            <a:r>
              <a:rPr lang="de-DE" sz="1800" u="sng" kern="0" dirty="0">
                <a:solidFill>
                  <a:sysClr val="windowText" lastClr="000000"/>
                </a:solidFill>
                <a:latin typeface="Univers for UniS 55 Roman Rg" panose="020B0603020202020204"/>
              </a:rPr>
              <a:t>groben</a:t>
            </a:r>
            <a:r>
              <a:rPr lang="de-DE" sz="1800" kern="0" dirty="0">
                <a:solidFill>
                  <a:sysClr val="windowText" lastClr="000000"/>
                </a:solidFill>
                <a:latin typeface="Univers for UniS 55 Roman Rg" panose="020B0603020202020204"/>
              </a:rPr>
              <a:t> Orientierung:</a:t>
            </a:r>
          </a:p>
          <a:p>
            <a:pPr>
              <a:defRPr/>
            </a:pPr>
            <a:r>
              <a:rPr lang="de-DE" sz="1800" kern="0" dirty="0">
                <a:solidFill>
                  <a:sysClr val="windowText" lastClr="000000"/>
                </a:solidFill>
                <a:latin typeface="Univers for UniS 55 Roman Rg" panose="020B0603020202020204"/>
              </a:rPr>
              <a:t>	</a:t>
            </a:r>
          </a:p>
          <a:p>
            <a:pPr>
              <a:defRPr/>
            </a:pPr>
            <a:r>
              <a:rPr lang="de-DE" sz="1800" kern="0" dirty="0">
                <a:solidFill>
                  <a:sysClr val="windowText" lastClr="000000"/>
                </a:solidFill>
                <a:latin typeface="Univers for UniS 55 Roman Rg" panose="020B0603020202020204"/>
              </a:rPr>
              <a:t>	</a:t>
            </a:r>
            <a:r>
              <a:rPr lang="de-DE" sz="2800" kern="0" dirty="0">
                <a:solidFill>
                  <a:sysClr val="windowText" lastClr="000000"/>
                </a:solidFill>
                <a:latin typeface="Univers for UniS 55 Roman Rg" panose="020B0603020202020204"/>
              </a:rPr>
              <a:t>Beispiel: M 17.54		</a:t>
            </a:r>
          </a:p>
        </p:txBody>
      </p:sp>
      <p:cxnSp>
        <p:nvCxnSpPr>
          <p:cNvPr id="5" name="Gerade Verbindung mit Pfeil 5"/>
          <p:cNvCxnSpPr>
            <a:cxnSpLocks noChangeShapeType="1"/>
          </p:cNvCxnSpPr>
          <p:nvPr/>
        </p:nvCxnSpPr>
        <p:spPr bwMode="auto">
          <a:xfrm flipV="1">
            <a:off x="2759076" y="3472831"/>
            <a:ext cx="565150" cy="468313"/>
          </a:xfrm>
          <a:prstGeom prst="straightConnector1">
            <a:avLst/>
          </a:prstGeom>
          <a:noFill/>
          <a:ln w="254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feld 8"/>
          <p:cNvSpPr txBox="1">
            <a:spLocks noChangeArrowheads="1"/>
          </p:cNvSpPr>
          <p:nvPr/>
        </p:nvSpPr>
        <p:spPr bwMode="auto">
          <a:xfrm>
            <a:off x="687388" y="3955443"/>
            <a:ext cx="303159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de-DE" sz="1800" kern="0" dirty="0">
                <a:solidFill>
                  <a:srgbClr val="000000"/>
                </a:solidFill>
                <a:latin typeface="Univers for UniS 55 Roman Rg" panose="020B0603020202020204"/>
              </a:rPr>
              <a:t>M = Campus Stadtmitte</a:t>
            </a:r>
            <a:br>
              <a:rPr lang="de-DE" sz="1800" kern="0" dirty="0">
                <a:solidFill>
                  <a:srgbClr val="000000"/>
                </a:solidFill>
                <a:latin typeface="Univers for UniS 55 Roman Rg" panose="020B0603020202020204"/>
              </a:rPr>
            </a:br>
            <a:r>
              <a:rPr lang="de-DE" sz="1800" kern="0" dirty="0">
                <a:solidFill>
                  <a:srgbClr val="000000"/>
                </a:solidFill>
                <a:latin typeface="Univers for UniS 55 Roman Rg" panose="020B0603020202020204"/>
              </a:rPr>
              <a:t>       (inkl. </a:t>
            </a:r>
            <a:r>
              <a:rPr lang="de-DE" sz="1800" kern="0" dirty="0" err="1">
                <a:solidFill>
                  <a:srgbClr val="000000"/>
                </a:solidFill>
                <a:latin typeface="Univers for UniS 55 Roman Rg" panose="020B0603020202020204"/>
              </a:rPr>
              <a:t>Azenbergstraße</a:t>
            </a:r>
            <a:r>
              <a:rPr lang="de-DE" sz="1800" kern="0" dirty="0">
                <a:solidFill>
                  <a:srgbClr val="000000"/>
                </a:solidFill>
                <a:latin typeface="Univers for UniS 55 Roman Rg" panose="020B0603020202020204"/>
              </a:rPr>
              <a:t>)</a:t>
            </a:r>
          </a:p>
          <a:p>
            <a:pPr>
              <a:defRPr/>
            </a:pPr>
            <a:r>
              <a:rPr lang="de-DE" sz="1800" kern="0" dirty="0">
                <a:solidFill>
                  <a:srgbClr val="000000"/>
                </a:solidFill>
                <a:latin typeface="Univers for UniS 55 Roman Rg" panose="020B0603020202020204"/>
              </a:rPr>
              <a:t>V = Campus Vaihingen</a:t>
            </a:r>
          </a:p>
        </p:txBody>
      </p:sp>
      <p:cxnSp>
        <p:nvCxnSpPr>
          <p:cNvPr id="7" name="Gerade Verbindung mit Pfeil 9"/>
          <p:cNvCxnSpPr>
            <a:cxnSpLocks noChangeShapeType="1"/>
          </p:cNvCxnSpPr>
          <p:nvPr/>
        </p:nvCxnSpPr>
        <p:spPr bwMode="auto">
          <a:xfrm flipV="1">
            <a:off x="3779838" y="3472831"/>
            <a:ext cx="0" cy="1331913"/>
          </a:xfrm>
          <a:prstGeom prst="straightConnector1">
            <a:avLst/>
          </a:prstGeom>
          <a:noFill/>
          <a:ln w="254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11"/>
          <p:cNvSpPr txBox="1">
            <a:spLocks noChangeArrowheads="1"/>
          </p:cNvSpPr>
          <p:nvPr/>
        </p:nvSpPr>
        <p:spPr bwMode="auto">
          <a:xfrm>
            <a:off x="2973401" y="5106377"/>
            <a:ext cx="16979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de-DE" sz="1800" kern="0" dirty="0">
                <a:solidFill>
                  <a:srgbClr val="000000"/>
                </a:solidFill>
                <a:latin typeface="Univers for UniS 55 Roman Rg" panose="020B0603020202020204"/>
              </a:rPr>
              <a:t>Hausnummer</a:t>
            </a:r>
          </a:p>
          <a:p>
            <a:pPr>
              <a:defRPr/>
            </a:pPr>
            <a:r>
              <a:rPr lang="de-DE" sz="1800" kern="0" dirty="0">
                <a:solidFill>
                  <a:srgbClr val="000000"/>
                </a:solidFill>
                <a:latin typeface="Univers for UniS 55 Roman Rg" panose="020B0603020202020204"/>
              </a:rPr>
              <a:t>(Keplerstr. 17)</a:t>
            </a:r>
          </a:p>
        </p:txBody>
      </p:sp>
      <p:cxnSp>
        <p:nvCxnSpPr>
          <p:cNvPr id="9" name="Gerade Verbindung mit Pfeil 12"/>
          <p:cNvCxnSpPr>
            <a:cxnSpLocks noChangeShapeType="1"/>
          </p:cNvCxnSpPr>
          <p:nvPr/>
        </p:nvCxnSpPr>
        <p:spPr bwMode="auto">
          <a:xfrm flipH="1" flipV="1">
            <a:off x="4248165" y="3483929"/>
            <a:ext cx="866775" cy="1046162"/>
          </a:xfrm>
          <a:prstGeom prst="straightConnector1">
            <a:avLst/>
          </a:prstGeom>
          <a:noFill/>
          <a:ln w="254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feld 15"/>
          <p:cNvSpPr txBox="1">
            <a:spLocks noChangeArrowheads="1"/>
          </p:cNvSpPr>
          <p:nvPr/>
        </p:nvSpPr>
        <p:spPr bwMode="auto">
          <a:xfrm>
            <a:off x="4824415" y="4530120"/>
            <a:ext cx="1249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de-DE" sz="1800" kern="0" dirty="0">
                <a:solidFill>
                  <a:srgbClr val="000000"/>
                </a:solidFill>
                <a:latin typeface="Univers for UniS 55 Roman Rg" panose="020B0603020202020204"/>
              </a:rPr>
              <a:t>Stockwerk</a:t>
            </a:r>
          </a:p>
          <a:p>
            <a:pPr>
              <a:defRPr/>
            </a:pPr>
            <a:r>
              <a:rPr lang="de-DE" sz="1800" kern="0" dirty="0">
                <a:solidFill>
                  <a:srgbClr val="000000"/>
                </a:solidFill>
                <a:latin typeface="Univers for UniS 55 Roman Rg" panose="020B0603020202020204"/>
              </a:rPr>
              <a:t>(5. OG)</a:t>
            </a:r>
          </a:p>
        </p:txBody>
      </p:sp>
    </p:spTree>
    <p:extLst>
      <p:ext uri="{BB962C8B-B14F-4D97-AF65-F5344CB8AC3E}">
        <p14:creationId xmlns:p14="http://schemas.microsoft.com/office/powerpoint/2010/main" val="73578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5144" y="1077250"/>
            <a:ext cx="5074920" cy="1628802"/>
          </a:xfrm>
        </p:spPr>
        <p:txBody>
          <a:bodyPr/>
          <a:lstStyle/>
          <a:p>
            <a:pPr algn="ctr"/>
            <a:r>
              <a:rPr lang="de-DE" dirty="0">
                <a:latin typeface="Univers for UniS 55 Roman Rg" panose="020B0603020202020204"/>
              </a:rPr>
              <a:t>Studiengangsbegleitende </a:t>
            </a:r>
            <a:br>
              <a:rPr lang="de-DE" dirty="0">
                <a:latin typeface="Univers for UniS 55 Roman Rg" panose="020B0603020202020204"/>
              </a:rPr>
            </a:br>
            <a:r>
              <a:rPr lang="de-DE" dirty="0">
                <a:latin typeface="Univers for UniS 55 Roman Rg" panose="020B0603020202020204"/>
              </a:rPr>
              <a:t>ILIAS-Gruppe</a:t>
            </a:r>
            <a:br>
              <a:rPr lang="de-DE" sz="3200" kern="0" dirty="0">
                <a:solidFill>
                  <a:schemeClr val="accent2"/>
                </a:solidFill>
                <a:latin typeface="Univers for UniS 55 Roman Rg" panose="020B0603020202020204"/>
              </a:rPr>
            </a:br>
            <a:endParaRPr lang="de-DE" dirty="0">
              <a:latin typeface="Univers for UniS 55 Roman Rg" panose="020B0603020202020204"/>
            </a:endParaRP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648253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9" y="995117"/>
            <a:ext cx="8966131" cy="4687340"/>
          </a:xfrm>
        </p:spPr>
        <p:txBody>
          <a:bodyPr/>
          <a:lstStyle/>
          <a:p>
            <a:pPr marL="0" indent="0">
              <a:buNone/>
            </a:pPr>
            <a:r>
              <a:rPr lang="de-DE" sz="1600" dirty="0">
                <a:latin typeface="Univers for UniS 55 Roman Rg" panose="020B0603020202020204"/>
              </a:rPr>
              <a:t>Die studiengangsbegleitende ILIAS-Gruppe bündelt als Informationsplattform zahlreiche </a:t>
            </a:r>
            <a:r>
              <a:rPr lang="de-DE" sz="1600" b="1" dirty="0">
                <a:latin typeface="Univers for UniS 55 Roman Rg" panose="020B0603020202020204"/>
              </a:rPr>
              <a:t>Informationen zum Studium in der Berufs- und Technikpädagogik.</a:t>
            </a:r>
          </a:p>
          <a:p>
            <a:pPr marL="0" indent="0">
              <a:buNone/>
            </a:pPr>
            <a:endParaRPr lang="de-DE" sz="1600" dirty="0">
              <a:latin typeface="Univers for UniS 55 Roman Rg" panose="020B0603020202020204"/>
            </a:endParaRPr>
          </a:p>
          <a:p>
            <a:pPr marL="0" indent="0">
              <a:buNone/>
            </a:pPr>
            <a:endParaRPr lang="de-DE" sz="1600" dirty="0">
              <a:latin typeface="Univers for UniS 55 Roman Rg" panose="020B0603020202020204"/>
            </a:endParaRPr>
          </a:p>
          <a:p>
            <a:endParaRPr lang="de-DE" sz="1600" dirty="0">
              <a:latin typeface="Univers for UniS 55 Roman Rg" panose="020B0603020202020204"/>
            </a:endParaRPr>
          </a:p>
          <a:p>
            <a:endParaRPr lang="de-DE" sz="1600" dirty="0">
              <a:latin typeface="Univers for UniS 55 Roman Rg" panose="020B0603020202020204"/>
            </a:endParaRPr>
          </a:p>
          <a:p>
            <a:endParaRPr lang="de-DE" sz="1600" dirty="0">
              <a:latin typeface="Univers for UniS 55 Roman Rg" panose="020B0603020202020204"/>
            </a:endParaRPr>
          </a:p>
          <a:p>
            <a:endParaRPr lang="de-DE" dirty="0">
              <a:latin typeface="Univers for UniS 55 Roman Rg" panose="020B0603020202020204"/>
            </a:endParaRPr>
          </a:p>
        </p:txBody>
      </p:sp>
      <p:sp>
        <p:nvSpPr>
          <p:cNvPr id="4" name="Titel 3"/>
          <p:cNvSpPr>
            <a:spLocks noGrp="1"/>
          </p:cNvSpPr>
          <p:nvPr>
            <p:ph type="title"/>
          </p:nvPr>
        </p:nvSpPr>
        <p:spPr/>
        <p:txBody>
          <a:bodyPr/>
          <a:lstStyle/>
          <a:p>
            <a:pPr marL="400050" indent="-400050">
              <a:buFont typeface="+mj-lt"/>
              <a:buAutoNum type="romanUcPeriod" startAt="2"/>
            </a:pPr>
            <a:r>
              <a:rPr lang="de-DE" dirty="0">
                <a:latin typeface="Univers for UniS 55 Roman Rg" panose="020B0603020202020204"/>
              </a:rPr>
              <a:t>Studiengangsbegleitende ILIAS-Gruppe</a:t>
            </a:r>
          </a:p>
        </p:txBody>
      </p:sp>
      <p:sp>
        <p:nvSpPr>
          <p:cNvPr id="10" name="Rechteck 9">
            <a:extLst>
              <a:ext uri="{FF2B5EF4-FFF2-40B4-BE49-F238E27FC236}">
                <a16:creationId xmlns:a16="http://schemas.microsoft.com/office/drawing/2014/main" id="{966C36E3-92EC-E202-78FF-A4E35AA407F0}"/>
              </a:ext>
            </a:extLst>
          </p:cNvPr>
          <p:cNvSpPr/>
          <p:nvPr/>
        </p:nvSpPr>
        <p:spPr>
          <a:xfrm>
            <a:off x="-1077362" y="1806165"/>
            <a:ext cx="570368" cy="117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15" name="Rechteck 14">
            <a:extLst>
              <a:ext uri="{FF2B5EF4-FFF2-40B4-BE49-F238E27FC236}">
                <a16:creationId xmlns:a16="http://schemas.microsoft.com/office/drawing/2014/main" id="{01A11A96-E248-FDDB-D114-7466B32344E9}"/>
              </a:ext>
            </a:extLst>
          </p:cNvPr>
          <p:cNvSpPr/>
          <p:nvPr/>
        </p:nvSpPr>
        <p:spPr>
          <a:xfrm flipV="1">
            <a:off x="-1973640" y="2496950"/>
            <a:ext cx="1792555" cy="2176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p>
        </p:txBody>
      </p:sp>
      <p:pic>
        <p:nvPicPr>
          <p:cNvPr id="2" name="Grafik 1">
            <a:extLst>
              <a:ext uri="{FF2B5EF4-FFF2-40B4-BE49-F238E27FC236}">
                <a16:creationId xmlns:a16="http://schemas.microsoft.com/office/drawing/2014/main" id="{9CEAEF2C-E947-4AFD-A29D-3D08549E850F}"/>
              </a:ext>
            </a:extLst>
          </p:cNvPr>
          <p:cNvPicPr>
            <a:picLocks noChangeAspect="1"/>
          </p:cNvPicPr>
          <p:nvPr/>
        </p:nvPicPr>
        <p:blipFill>
          <a:blip r:embed="rId3"/>
          <a:stretch>
            <a:fillRect/>
          </a:stretch>
        </p:blipFill>
        <p:spPr>
          <a:xfrm>
            <a:off x="617956" y="1799938"/>
            <a:ext cx="8726036" cy="3077697"/>
          </a:xfrm>
          <a:prstGeom prst="rect">
            <a:avLst/>
          </a:prstGeom>
        </p:spPr>
      </p:pic>
    </p:spTree>
    <p:extLst>
      <p:ext uri="{BB962C8B-B14F-4D97-AF65-F5344CB8AC3E}">
        <p14:creationId xmlns:p14="http://schemas.microsoft.com/office/powerpoint/2010/main" val="2337026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9" y="1134038"/>
            <a:ext cx="8966131" cy="5232510"/>
          </a:xfrm>
        </p:spPr>
        <p:txBody>
          <a:bodyPr/>
          <a:lstStyle/>
          <a:p>
            <a:pPr marL="0" indent="0">
              <a:buNone/>
              <a:tabLst>
                <a:tab pos="1793765" algn="l"/>
              </a:tabLst>
              <a:defRPr/>
            </a:pPr>
            <a:r>
              <a:rPr lang="de-DE" sz="1600" dirty="0">
                <a:latin typeface="Univers for UniS 55 Roman Rg" panose="020B0603020202020204"/>
              </a:rPr>
              <a:t>Die studiengangsbegleitende ILIAS-Gruppe umfasst verschiedene Rubriken:</a:t>
            </a:r>
          </a:p>
          <a:p>
            <a:pPr>
              <a:tabLst>
                <a:tab pos="1793765" algn="l"/>
              </a:tabLst>
              <a:defRPr/>
            </a:pPr>
            <a:r>
              <a:rPr lang="de-DE" sz="1600" b="1" kern="0" dirty="0">
                <a:solidFill>
                  <a:srgbClr val="000000"/>
                </a:solidFill>
                <a:latin typeface="Univers for UniS 55 Roman Rg" panose="020B0603020202020204"/>
              </a:rPr>
              <a:t>Neuigkeiten und Aktuelles: </a:t>
            </a:r>
            <a:r>
              <a:rPr lang="de-DE" sz="1600" kern="0" dirty="0">
                <a:solidFill>
                  <a:srgbClr val="000000"/>
                </a:solidFill>
                <a:latin typeface="Univers for UniS 55 Roman Rg" panose="020B0603020202020204"/>
              </a:rPr>
              <a:t>Zeitnahe Informationen über z. B. Prüfungsanmeldungszeiträume und Anmeldungen für die Lehrveranstaltungen des IfE.</a:t>
            </a:r>
          </a:p>
          <a:p>
            <a:pPr>
              <a:tabLst>
                <a:tab pos="1793765" algn="l"/>
              </a:tabLst>
              <a:defRPr/>
            </a:pPr>
            <a:r>
              <a:rPr lang="de-DE" sz="1600" b="1" kern="0" dirty="0">
                <a:solidFill>
                  <a:srgbClr val="000000"/>
                </a:solidFill>
                <a:latin typeface="Univers for UniS 55 Roman Rg" panose="020B0603020202020204"/>
              </a:rPr>
              <a:t>FAQ-Bereich: </a:t>
            </a:r>
            <a:r>
              <a:rPr lang="de-DE" sz="1600" kern="0" dirty="0">
                <a:solidFill>
                  <a:srgbClr val="000000"/>
                </a:solidFill>
                <a:latin typeface="Univers for UniS 55 Roman Rg" panose="020B0603020202020204"/>
              </a:rPr>
              <a:t>Klärung zentraler Fragen zu den Themen Prüfungsanmeldungen, Praktikum, Anerkennung, Zulassung,… </a:t>
            </a:r>
          </a:p>
          <a:p>
            <a:pPr>
              <a:tabLst>
                <a:tab pos="1793765" algn="l"/>
              </a:tabLst>
              <a:defRPr/>
            </a:pPr>
            <a:r>
              <a:rPr lang="de-DE" sz="1600" b="1" kern="0" dirty="0">
                <a:solidFill>
                  <a:srgbClr val="000000"/>
                </a:solidFill>
                <a:latin typeface="Univers for UniS 55 Roman Rg" panose="020B0603020202020204"/>
              </a:rPr>
              <a:t>Informationen zu den Studiengängen: </a:t>
            </a:r>
            <a:r>
              <a:rPr lang="de-DE" sz="1600" kern="0" dirty="0">
                <a:solidFill>
                  <a:srgbClr val="000000"/>
                </a:solidFill>
                <a:latin typeface="Univers for UniS 55 Roman Rg" panose="020B0603020202020204"/>
              </a:rPr>
              <a:t>Studiengangsbezogene Gruppen, in denen spezifisch für die einzelnen Studiengänge Informationen dargestellt sind. Dort werden </a:t>
            </a:r>
            <a:br>
              <a:rPr lang="de-DE" sz="1600" kern="0" dirty="0">
                <a:solidFill>
                  <a:srgbClr val="000000"/>
                </a:solidFill>
                <a:latin typeface="Univers for UniS 55 Roman Rg" panose="020B0603020202020204"/>
              </a:rPr>
            </a:br>
            <a:r>
              <a:rPr lang="de-DE" sz="1600" kern="0" dirty="0">
                <a:solidFill>
                  <a:srgbClr val="000000"/>
                </a:solidFill>
                <a:latin typeface="Univers for UniS 55 Roman Rg" panose="020B0603020202020204"/>
              </a:rPr>
              <a:t>z. B. Studienverlaufspläne aufgeführt und es existiert eine Rubrik für die Abschlussarbeit.</a:t>
            </a:r>
          </a:p>
          <a:p>
            <a:pPr>
              <a:tabLst>
                <a:tab pos="1793765" algn="l"/>
              </a:tabLst>
              <a:defRPr/>
            </a:pPr>
            <a:r>
              <a:rPr lang="de-DE" sz="1600" b="1" kern="0" dirty="0">
                <a:solidFill>
                  <a:srgbClr val="000000"/>
                </a:solidFill>
                <a:latin typeface="Univers for UniS 55 Roman Rg" panose="020B0603020202020204"/>
              </a:rPr>
              <a:t>Ansprechpartner*innen: </a:t>
            </a:r>
            <a:r>
              <a:rPr lang="de-DE" sz="1600" kern="0" dirty="0">
                <a:solidFill>
                  <a:srgbClr val="000000"/>
                </a:solidFill>
                <a:latin typeface="Univers for UniS 55 Roman Rg" panose="020B0603020202020204"/>
              </a:rPr>
              <a:t>Auflistung relevanter Ansprechpartner*innen, z. B. </a:t>
            </a:r>
            <a:r>
              <a:rPr lang="de-DE" sz="1600" kern="0" dirty="0" err="1">
                <a:solidFill>
                  <a:srgbClr val="000000"/>
                </a:solidFill>
                <a:latin typeface="Univers for UniS 55 Roman Rg" panose="020B0603020202020204"/>
              </a:rPr>
              <a:t>Studiengangsmanager</a:t>
            </a:r>
            <a:r>
              <a:rPr lang="de-DE" sz="1600" kern="0" dirty="0">
                <a:solidFill>
                  <a:srgbClr val="000000"/>
                </a:solidFill>
                <a:latin typeface="Univers for UniS 55 Roman Rg" panose="020B0603020202020204"/>
              </a:rPr>
              <a:t>, Fachstudienberater*innen, Stundenplanbeauftragter und Prüfungsausschussvorsitzende.</a:t>
            </a:r>
          </a:p>
          <a:p>
            <a:pPr>
              <a:tabLst>
                <a:tab pos="1793765" algn="l"/>
              </a:tabLst>
              <a:defRPr/>
            </a:pPr>
            <a:r>
              <a:rPr lang="de-DE" sz="1600" b="1" kern="0" dirty="0">
                <a:solidFill>
                  <a:srgbClr val="000000"/>
                </a:solidFill>
                <a:latin typeface="Univers for UniS 55 Roman Rg" panose="020B0603020202020204"/>
              </a:rPr>
              <a:t>Stellenbörse für Praktikums- und Werkstudentenstellen</a:t>
            </a:r>
            <a:r>
              <a:rPr lang="de-DE" sz="1600" kern="0" dirty="0">
                <a:solidFill>
                  <a:srgbClr val="000000"/>
                </a:solidFill>
                <a:latin typeface="Univers for UniS 55 Roman Rg" panose="020B0603020202020204"/>
              </a:rPr>
              <a:t>: Ordner mit Stellenaus-schreibungen, die für Studierende der Berufs- und Technikpädagogik geeignet sind. </a:t>
            </a:r>
          </a:p>
          <a:p>
            <a:pPr>
              <a:tabLst>
                <a:tab pos="1793765" algn="l"/>
              </a:tabLst>
              <a:defRPr/>
            </a:pPr>
            <a:r>
              <a:rPr lang="de-DE" sz="1600" b="1" kern="0" dirty="0">
                <a:solidFill>
                  <a:srgbClr val="000000"/>
                </a:solidFill>
                <a:latin typeface="Univers for UniS 55 Roman Rg" panose="020B0603020202020204"/>
              </a:rPr>
              <a:t>Methodensammlung für Studierende: </a:t>
            </a:r>
            <a:r>
              <a:rPr lang="de-DE" sz="1600" kern="0" dirty="0">
                <a:solidFill>
                  <a:srgbClr val="000000"/>
                </a:solidFill>
                <a:latin typeface="Univers for UniS 55 Roman Rg" panose="020B0603020202020204"/>
              </a:rPr>
              <a:t>„Methodenkoffer“ für alle Studierenden der Berufs- und Technikpädagogik sowie im Beruflichen Lehramt – dual.</a:t>
            </a:r>
          </a:p>
          <a:p>
            <a:pPr>
              <a:tabLst>
                <a:tab pos="1793765" algn="l"/>
              </a:tabLst>
              <a:defRPr/>
            </a:pPr>
            <a:r>
              <a:rPr lang="de-DE" sz="1600" b="1" kern="0" dirty="0">
                <a:solidFill>
                  <a:srgbClr val="000000"/>
                </a:solidFill>
                <a:latin typeface="Univers for UniS 55 Roman Rg" panose="020B0603020202020204"/>
              </a:rPr>
              <a:t>Wissenschaftliches Arbeit: </a:t>
            </a:r>
            <a:r>
              <a:rPr lang="de-DE" sz="1600" kern="0" dirty="0">
                <a:solidFill>
                  <a:srgbClr val="000000"/>
                </a:solidFill>
                <a:latin typeface="Univers for UniS 55 Roman Rg" panose="020B0603020202020204"/>
              </a:rPr>
              <a:t>E-Learning-basierter Selbstlernkurs zum wissenschaftlichen Arbeiten</a:t>
            </a:r>
          </a:p>
        </p:txBody>
      </p:sp>
      <p:sp>
        <p:nvSpPr>
          <p:cNvPr id="4" name="Titel 3"/>
          <p:cNvSpPr>
            <a:spLocks noGrp="1"/>
          </p:cNvSpPr>
          <p:nvPr>
            <p:ph type="title"/>
          </p:nvPr>
        </p:nvSpPr>
        <p:spPr/>
        <p:txBody>
          <a:bodyPr/>
          <a:lstStyle/>
          <a:p>
            <a:pPr marL="400050" indent="-400050">
              <a:buFont typeface="+mj-lt"/>
              <a:buAutoNum type="romanUcPeriod" startAt="2"/>
            </a:pPr>
            <a:r>
              <a:rPr lang="de-DE" dirty="0">
                <a:latin typeface="Univers for UniS 55 Roman Rg" panose="020B0603020202020204"/>
              </a:rPr>
              <a:t>Studiengangsbegleitende ILIAS-Gruppe</a:t>
            </a:r>
          </a:p>
        </p:txBody>
      </p:sp>
    </p:spTree>
    <p:extLst>
      <p:ext uri="{BB962C8B-B14F-4D97-AF65-F5344CB8AC3E}">
        <p14:creationId xmlns:p14="http://schemas.microsoft.com/office/powerpoint/2010/main" val="4178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half" idx="1"/>
          </p:nvPr>
        </p:nvSpPr>
        <p:spPr>
          <a:xfrm>
            <a:off x="497908" y="1106878"/>
            <a:ext cx="8966131" cy="4750714"/>
          </a:xfrm>
        </p:spPr>
        <p:txBody>
          <a:bodyPr/>
          <a:lstStyle/>
          <a:p>
            <a:pPr marL="0" indent="0">
              <a:buNone/>
              <a:tabLst>
                <a:tab pos="1793765" algn="l"/>
              </a:tabLst>
              <a:defRPr/>
            </a:pPr>
            <a:r>
              <a:rPr lang="de-DE" sz="1600" b="1" kern="0" dirty="0">
                <a:solidFill>
                  <a:srgbClr val="000000"/>
                </a:solidFill>
                <a:latin typeface="Univers for UniS 55 Roman Rg" panose="020B0603020202020204"/>
              </a:rPr>
              <a:t>Anmeldung zur ILIAS-Gruppe:</a:t>
            </a:r>
          </a:p>
          <a:p>
            <a:pPr>
              <a:tabLst>
                <a:tab pos="1793765" algn="l"/>
              </a:tabLst>
              <a:defRPr/>
            </a:pPr>
            <a:r>
              <a:rPr lang="de-DE" sz="1600" kern="0" dirty="0">
                <a:solidFill>
                  <a:srgbClr val="000000"/>
                </a:solidFill>
                <a:latin typeface="Univers for UniS 55 Roman Rg" panose="020B0603020202020204"/>
              </a:rPr>
              <a:t>Um der ILIAS-Gruppe beizutreten, müssen Sie sich bei ILIAS mit ihrem studentischen Account anmelden. Den studentischen Account erhalten Sie nach finaler Einschreibung.</a:t>
            </a:r>
          </a:p>
          <a:p>
            <a:pPr marL="0" indent="0">
              <a:buNone/>
              <a:tabLst>
                <a:tab pos="1793765" algn="l"/>
              </a:tabLst>
              <a:defRPr/>
            </a:pPr>
            <a:endParaRPr lang="de-DE" sz="1600" kern="0" dirty="0">
              <a:solidFill>
                <a:srgbClr val="000000"/>
              </a:solidFill>
              <a:latin typeface="Univers for UniS 55 Roman Rg" panose="020B0603020202020204"/>
            </a:endParaRPr>
          </a:p>
          <a:p>
            <a:pPr>
              <a:tabLst>
                <a:tab pos="1793765" algn="l"/>
              </a:tabLst>
              <a:defRPr/>
            </a:pPr>
            <a:r>
              <a:rPr lang="de-DE" sz="1600" kern="0" dirty="0">
                <a:solidFill>
                  <a:srgbClr val="000000"/>
                </a:solidFill>
                <a:latin typeface="Univers for UniS 55 Roman Rg" panose="020B0603020202020204"/>
              </a:rPr>
              <a:t>Die Seite ist unter folgendem Link oder per QR-Code erreichbar:                                                                                       </a:t>
            </a:r>
            <a:r>
              <a:rPr lang="de-DE" sz="1600" kern="0" dirty="0">
                <a:solidFill>
                  <a:srgbClr val="000000"/>
                </a:solidFill>
                <a:latin typeface="Univers for UniS 55 Roman Rg" panose="020B0603020202020204"/>
                <a:hlinkClick r:id="rId2"/>
              </a:rPr>
              <a:t>https://ilias3.uni-stuttgart.de/goto_Uni_Stuttgart_crs_2775508.html</a:t>
            </a:r>
            <a:endParaRPr lang="de-DE" sz="1600" kern="0" dirty="0">
              <a:solidFill>
                <a:srgbClr val="000000"/>
              </a:solidFill>
              <a:latin typeface="Univers for UniS 55 Roman Rg" panose="020B0603020202020204"/>
            </a:endParaRPr>
          </a:p>
          <a:p>
            <a:pPr>
              <a:tabLst>
                <a:tab pos="1793765" algn="l"/>
              </a:tabLst>
              <a:defRPr/>
            </a:pPr>
            <a:endParaRPr lang="de-DE" sz="1600" kern="0" dirty="0">
              <a:solidFill>
                <a:srgbClr val="000000"/>
              </a:solidFill>
              <a:latin typeface="Univers for UniS 55 Roman Rg" panose="020B0603020202020204"/>
            </a:endParaRPr>
          </a:p>
          <a:p>
            <a:pPr marL="0" indent="0">
              <a:buNone/>
              <a:tabLst>
                <a:tab pos="1793765" algn="l"/>
              </a:tabLst>
              <a:defRPr/>
            </a:pPr>
            <a:endParaRPr lang="de-DE" sz="1600" kern="0" dirty="0">
              <a:solidFill>
                <a:srgbClr val="000000"/>
              </a:solidFill>
              <a:latin typeface="Univers for UniS 55 Roman Rg" panose="020B0603020202020204"/>
            </a:endParaRPr>
          </a:p>
          <a:p>
            <a:pPr marL="0" indent="0">
              <a:buNone/>
              <a:tabLst>
                <a:tab pos="1793765" algn="l"/>
              </a:tabLst>
              <a:defRPr/>
            </a:pPr>
            <a:endParaRPr lang="de-DE" sz="1600" kern="0" dirty="0">
              <a:solidFill>
                <a:srgbClr val="000000"/>
              </a:solidFill>
              <a:latin typeface="Univers for UniS 55 Roman Rg" panose="020B0603020202020204"/>
            </a:endParaRPr>
          </a:p>
          <a:p>
            <a:pPr>
              <a:tabLst>
                <a:tab pos="1793765" algn="l"/>
              </a:tabLst>
              <a:defRPr/>
            </a:pPr>
            <a:r>
              <a:rPr lang="de-DE" sz="1600" kern="0" dirty="0">
                <a:solidFill>
                  <a:srgbClr val="000000"/>
                </a:solidFill>
                <a:latin typeface="Univers for UniS 55 Roman Rg" panose="020B0603020202020204"/>
              </a:rPr>
              <a:t>Falls die ILIAS-Gruppe Ihre Fragen nicht beantworten konnte, erhalten Sie auch weiterführende (institutsbezogene) Informationen zu den Studiengängen hier: </a:t>
            </a:r>
            <a:r>
              <a:rPr lang="de-DE" sz="1600" kern="0" dirty="0">
                <a:solidFill>
                  <a:srgbClr val="000000"/>
                </a:solidFill>
                <a:latin typeface="Univers for UniS 55 Roman Rg" panose="020B0603020202020204"/>
                <a:hlinkClick r:id="rId3"/>
              </a:rPr>
              <a:t>http://www.ife.uni-stuttgart.de/</a:t>
            </a:r>
            <a:r>
              <a:rPr lang="de-DE" sz="1600" u="sng" kern="0" dirty="0">
                <a:solidFill>
                  <a:srgbClr val="000000"/>
                </a:solidFill>
                <a:latin typeface="Univers for UniS 55 Roman Rg" panose="020B0603020202020204"/>
                <a:hlinkClick r:id="rId3"/>
              </a:rPr>
              <a:t>lehre/</a:t>
            </a:r>
            <a:r>
              <a:rPr lang="de-DE" sz="1600" u="sng" kern="0" dirty="0">
                <a:solidFill>
                  <a:srgbClr val="000000"/>
                </a:solidFill>
                <a:latin typeface="Univers for UniS 55 Roman Rg" panose="020B0603020202020204"/>
              </a:rPr>
              <a:t> </a:t>
            </a:r>
          </a:p>
          <a:p>
            <a:pPr>
              <a:tabLst>
                <a:tab pos="1793765" algn="l"/>
              </a:tabLst>
              <a:defRPr/>
            </a:pPr>
            <a:endParaRPr lang="de-DE" sz="1600" u="sng" kern="0" dirty="0">
              <a:solidFill>
                <a:srgbClr val="000000"/>
              </a:solidFill>
              <a:latin typeface="Univers for UniS 55 Roman Rg" panose="020B0603020202020204"/>
            </a:endParaRPr>
          </a:p>
          <a:p>
            <a:pPr>
              <a:tabLst>
                <a:tab pos="1793765" algn="l"/>
              </a:tabLst>
              <a:defRPr/>
            </a:pPr>
            <a:r>
              <a:rPr lang="de-DE" sz="1600" u="sng" kern="0" dirty="0">
                <a:solidFill>
                  <a:srgbClr val="000000"/>
                </a:solidFill>
                <a:latin typeface="Univers for UniS 55 Roman Rg" panose="020B0603020202020204"/>
              </a:rPr>
              <a:t>Für das Berufliche Lehramt – dual gibt es noch keine eigene </a:t>
            </a:r>
            <a:r>
              <a:rPr lang="de-DE" sz="1600" u="sng" kern="0" dirty="0" err="1">
                <a:solidFill>
                  <a:srgbClr val="000000"/>
                </a:solidFill>
                <a:latin typeface="Univers for UniS 55 Roman Rg" panose="020B0603020202020204"/>
              </a:rPr>
              <a:t>studiengangsbezogene</a:t>
            </a:r>
            <a:r>
              <a:rPr lang="de-DE" sz="1600" u="sng" kern="0" dirty="0">
                <a:solidFill>
                  <a:srgbClr val="000000"/>
                </a:solidFill>
                <a:latin typeface="Univers for UniS 55 Roman Rg" panose="020B0603020202020204"/>
              </a:rPr>
              <a:t> ILIAS-Gruppe. Diese wird im Laufe des Wintersemesters ergänzt und Sie erhalten über den Mailverteiler Informationen dazu.</a:t>
            </a:r>
            <a:endParaRPr lang="de-DE" sz="1600" kern="0" dirty="0">
              <a:solidFill>
                <a:srgbClr val="000000"/>
              </a:solidFill>
              <a:latin typeface="Univers for UniS 55 Roman Rg" panose="020B0603020202020204"/>
            </a:endParaRPr>
          </a:p>
          <a:p>
            <a:pPr marL="0" indent="0">
              <a:buNone/>
              <a:tabLst>
                <a:tab pos="1793765" algn="l"/>
              </a:tabLst>
              <a:defRPr/>
            </a:pPr>
            <a:br>
              <a:rPr lang="de-DE" sz="1600" b="1" kern="0" dirty="0">
                <a:solidFill>
                  <a:srgbClr val="000000"/>
                </a:solidFill>
                <a:latin typeface="Univers for UniS 55 Roman Rg" panose="020B0603020202020204"/>
              </a:rPr>
            </a:br>
            <a:endParaRPr lang="de-DE" sz="1600" b="1" kern="0" dirty="0">
              <a:solidFill>
                <a:srgbClr val="000000"/>
              </a:solidFill>
              <a:latin typeface="Univers for UniS 55 Roman Rg" panose="020B0603020202020204"/>
            </a:endParaRPr>
          </a:p>
          <a:p>
            <a:pPr marL="0" indent="0">
              <a:buNone/>
              <a:tabLst>
                <a:tab pos="1793765" algn="l"/>
              </a:tabLst>
              <a:defRPr/>
            </a:pPr>
            <a:endParaRPr lang="de-DE" sz="1600" b="1" kern="0" dirty="0">
              <a:solidFill>
                <a:srgbClr val="000000"/>
              </a:solidFill>
              <a:latin typeface="Univers for UniS 55 Roman Rg" panose="020B0603020202020204"/>
            </a:endParaRPr>
          </a:p>
          <a:p>
            <a:pPr marL="0" indent="0">
              <a:buNone/>
              <a:tabLst>
                <a:tab pos="1793765" algn="l"/>
              </a:tabLst>
              <a:defRPr/>
            </a:pPr>
            <a:endParaRPr lang="de-DE" sz="1600" b="1" kern="0" dirty="0">
              <a:solidFill>
                <a:srgbClr val="000000"/>
              </a:solidFill>
              <a:latin typeface="Univers for UniS 55 Roman Rg" panose="020B0603020202020204"/>
            </a:endParaRPr>
          </a:p>
          <a:p>
            <a:pPr marL="0" indent="0">
              <a:buNone/>
              <a:tabLst>
                <a:tab pos="1793765" algn="l"/>
              </a:tabLst>
              <a:defRPr/>
            </a:pPr>
            <a:endParaRPr lang="de-DE" sz="1600" b="1" kern="0" dirty="0">
              <a:solidFill>
                <a:srgbClr val="000000"/>
              </a:solidFill>
              <a:latin typeface="Univers for UniS 55 Roman Rg" panose="020B0603020202020204"/>
            </a:endParaRPr>
          </a:p>
          <a:p>
            <a:pPr marL="0" indent="0">
              <a:buNone/>
              <a:tabLst>
                <a:tab pos="1793765" algn="l"/>
              </a:tabLst>
              <a:defRPr/>
            </a:pPr>
            <a:endParaRPr lang="de-DE" sz="1600" b="1" kern="0" dirty="0">
              <a:solidFill>
                <a:srgbClr val="000000"/>
              </a:solidFill>
              <a:latin typeface="Univers for UniS 55 Roman Rg" panose="020B0603020202020204"/>
            </a:endParaRPr>
          </a:p>
          <a:p>
            <a:pPr marL="0" indent="0">
              <a:buNone/>
              <a:tabLst>
                <a:tab pos="1793765" algn="l"/>
              </a:tabLst>
              <a:defRPr/>
            </a:pPr>
            <a:endParaRPr lang="de-DE" sz="1600" b="1" kern="0" dirty="0">
              <a:solidFill>
                <a:srgbClr val="000000"/>
              </a:solidFill>
              <a:latin typeface="Univers for UniS 55 Roman Rg" panose="020B0603020202020204"/>
            </a:endParaRPr>
          </a:p>
          <a:p>
            <a:pPr marL="0" indent="0">
              <a:buNone/>
            </a:pPr>
            <a:endParaRPr lang="de-DE" dirty="0">
              <a:latin typeface="Univers for UniS 55 Roman Rg" panose="020B0603020202020204"/>
            </a:endParaRPr>
          </a:p>
        </p:txBody>
      </p:sp>
      <p:sp>
        <p:nvSpPr>
          <p:cNvPr id="4" name="Titel 3"/>
          <p:cNvSpPr>
            <a:spLocks noGrp="1"/>
          </p:cNvSpPr>
          <p:nvPr>
            <p:ph type="title"/>
          </p:nvPr>
        </p:nvSpPr>
        <p:spPr/>
        <p:txBody>
          <a:bodyPr/>
          <a:lstStyle/>
          <a:p>
            <a:pPr marL="400050" indent="-400050">
              <a:buFont typeface="+mj-lt"/>
              <a:buAutoNum type="romanUcPeriod" startAt="2"/>
            </a:pPr>
            <a:r>
              <a:rPr lang="de-DE" dirty="0">
                <a:latin typeface="Univers for UniS 55 Roman Rg" panose="020B0603020202020204"/>
              </a:rPr>
              <a:t>Studiengangsbegleitende ILIAS-Gruppe</a:t>
            </a:r>
          </a:p>
        </p:txBody>
      </p:sp>
      <p:pic>
        <p:nvPicPr>
          <p:cNvPr id="3" name="Grafik 2">
            <a:extLst>
              <a:ext uri="{FF2B5EF4-FFF2-40B4-BE49-F238E27FC236}">
                <a16:creationId xmlns:a16="http://schemas.microsoft.com/office/drawing/2014/main" id="{BD134357-083B-4813-882B-F91A51BA6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9431" y="2600034"/>
            <a:ext cx="1447111" cy="1447111"/>
          </a:xfrm>
          <a:prstGeom prst="rect">
            <a:avLst/>
          </a:prstGeom>
        </p:spPr>
      </p:pic>
    </p:spTree>
    <p:extLst>
      <p:ext uri="{BB962C8B-B14F-4D97-AF65-F5344CB8AC3E}">
        <p14:creationId xmlns:p14="http://schemas.microsoft.com/office/powerpoint/2010/main" val="3312178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5144" y="1077250"/>
            <a:ext cx="5074920" cy="1628802"/>
          </a:xfrm>
        </p:spPr>
        <p:txBody>
          <a:bodyPr/>
          <a:lstStyle/>
          <a:p>
            <a:pPr algn="ctr"/>
            <a:r>
              <a:rPr lang="de-DE" dirty="0">
                <a:latin typeface="Univers for UniS 55 Roman Rg" panose="020B0603020202020204"/>
              </a:rPr>
              <a:t>Struktur der Bachelor- und Masterstudiengänge Berufs- und Technikpädagogik sowie Berufliches Lehramt – dual </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108980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7908" y="1131262"/>
            <a:ext cx="9075860" cy="4180329"/>
          </a:xfrm>
        </p:spPr>
        <p:txBody>
          <a:bodyPr/>
          <a:lstStyle/>
          <a:p>
            <a:pPr marL="0" lvl="0" indent="0" defTabSz="903288" fontAlgn="base">
              <a:lnSpc>
                <a:spcPct val="100000"/>
              </a:lnSpc>
              <a:spcBef>
                <a:spcPts val="200"/>
              </a:spcBef>
              <a:spcAft>
                <a:spcPct val="0"/>
              </a:spcAft>
              <a:buClr>
                <a:srgbClr val="000000"/>
              </a:buClr>
              <a:buNone/>
            </a:pPr>
            <a:r>
              <a:rPr lang="de-DE" sz="1800" kern="0" dirty="0">
                <a:solidFill>
                  <a:srgbClr val="000000"/>
                </a:solidFill>
                <a:latin typeface="Univers for UniS 55 Roman Rg" panose="020B0603020202020204" pitchFamily="34" charset="0"/>
              </a:rPr>
              <a:t>09:00 Uhr	Begrüßung durch den Leiter des Seminar für Ausbildung und 			Fortbildung der Lehrkräfte Stuttgart (Berufliche Schulen) Herrn </a:t>
            </a:r>
          </a:p>
          <a:p>
            <a:pPr marL="0" lvl="0" indent="0" defTabSz="903288" fontAlgn="base">
              <a:lnSpc>
                <a:spcPct val="100000"/>
              </a:lnSpc>
              <a:spcBef>
                <a:spcPts val="200"/>
              </a:spcBef>
              <a:spcAft>
                <a:spcPct val="0"/>
              </a:spcAft>
              <a:buClr>
                <a:srgbClr val="000000"/>
              </a:buClr>
              <a:buNone/>
            </a:pPr>
            <a:r>
              <a:rPr lang="de-DE" sz="1800" kern="0" dirty="0">
                <a:solidFill>
                  <a:srgbClr val="000000"/>
                </a:solidFill>
                <a:latin typeface="Univers for UniS 55 Roman Rg" panose="020B0603020202020204" pitchFamily="34" charset="0"/>
              </a:rPr>
              <a:t>		Dr. Werner Faustmann</a:t>
            </a:r>
          </a:p>
          <a:p>
            <a:pPr marL="0" lvl="0" indent="0" defTabSz="903288" fontAlgn="base">
              <a:lnSpc>
                <a:spcPct val="100000"/>
              </a:lnSpc>
              <a:spcBef>
                <a:spcPts val="200"/>
              </a:spcBef>
              <a:spcAft>
                <a:spcPct val="0"/>
              </a:spcAft>
              <a:buClr>
                <a:srgbClr val="000000"/>
              </a:buClr>
              <a:buNone/>
            </a:pPr>
            <a:endParaRPr lang="de-DE" sz="1800" kern="0" dirty="0">
              <a:solidFill>
                <a:srgbClr val="000000"/>
              </a:solidFill>
              <a:latin typeface="Univers for UniS 55 Roman Rg" panose="020B0603020202020204" pitchFamily="34" charset="0"/>
            </a:endParaRPr>
          </a:p>
          <a:p>
            <a:pPr marL="0" lvl="0" indent="0" defTabSz="903288" fontAlgn="base">
              <a:lnSpc>
                <a:spcPct val="100000"/>
              </a:lnSpc>
              <a:spcBef>
                <a:spcPts val="200"/>
              </a:spcBef>
              <a:spcAft>
                <a:spcPct val="0"/>
              </a:spcAft>
              <a:buClr>
                <a:srgbClr val="000000"/>
              </a:buClr>
              <a:buNone/>
            </a:pPr>
            <a:r>
              <a:rPr lang="de-DE" sz="1800" kern="0" dirty="0">
                <a:solidFill>
                  <a:srgbClr val="000000"/>
                </a:solidFill>
                <a:latin typeface="Univers for UniS 55 Roman Rg" panose="020B0603020202020204" pitchFamily="34" charset="0"/>
              </a:rPr>
              <a:t>09:15 Uhr 	Allgemeine Einführung in das Studienmodell und das Studieren an 		der Universität Stuttgart durch den </a:t>
            </a:r>
            <a:r>
              <a:rPr lang="de-DE" sz="1800" kern="0" dirty="0" err="1">
                <a:solidFill>
                  <a:srgbClr val="000000"/>
                </a:solidFill>
                <a:latin typeface="Univers for UniS 55 Roman Rg" panose="020B0603020202020204" pitchFamily="34" charset="0"/>
              </a:rPr>
              <a:t>Studiengangsmanager</a:t>
            </a:r>
            <a:r>
              <a:rPr lang="de-DE" sz="1800" kern="0" dirty="0">
                <a:solidFill>
                  <a:srgbClr val="000000"/>
                </a:solidFill>
                <a:latin typeface="Univers for UniS 55 Roman Rg" panose="020B0603020202020204" pitchFamily="34" charset="0"/>
              </a:rPr>
              <a:t> </a:t>
            </a:r>
            <a:br>
              <a:rPr lang="de-DE" sz="1800" kern="0" dirty="0">
                <a:solidFill>
                  <a:srgbClr val="000000"/>
                </a:solidFill>
                <a:latin typeface="Univers for UniS 55 Roman Rg" panose="020B0603020202020204" pitchFamily="34" charset="0"/>
              </a:rPr>
            </a:br>
            <a:r>
              <a:rPr lang="de-DE" sz="1800" kern="0" dirty="0">
                <a:solidFill>
                  <a:srgbClr val="000000"/>
                </a:solidFill>
                <a:latin typeface="Univers for UniS 55 Roman Rg" panose="020B0603020202020204" pitchFamily="34" charset="0"/>
              </a:rPr>
              <a:t>		Dr. Matthias Wyrwal</a:t>
            </a:r>
          </a:p>
          <a:p>
            <a:pPr marL="0" lvl="0" indent="0" defTabSz="903288" fontAlgn="base">
              <a:lnSpc>
                <a:spcPct val="100000"/>
              </a:lnSpc>
              <a:spcBef>
                <a:spcPts val="200"/>
              </a:spcBef>
              <a:spcAft>
                <a:spcPct val="0"/>
              </a:spcAft>
              <a:buClr>
                <a:srgbClr val="000000"/>
              </a:buClr>
              <a:buNone/>
            </a:pPr>
            <a:endParaRPr lang="de-DE" sz="1800" kern="0" dirty="0">
              <a:solidFill>
                <a:srgbClr val="000000"/>
              </a:solidFill>
              <a:latin typeface="Univers for UniS 55 Roman Rg" panose="020B0603020202020204" pitchFamily="34" charset="0"/>
            </a:endParaRPr>
          </a:p>
          <a:p>
            <a:pPr marL="0" lvl="0" indent="0" defTabSz="903288" fontAlgn="base">
              <a:lnSpc>
                <a:spcPct val="100000"/>
              </a:lnSpc>
              <a:spcBef>
                <a:spcPts val="200"/>
              </a:spcBef>
              <a:spcAft>
                <a:spcPct val="0"/>
              </a:spcAft>
              <a:buClr>
                <a:srgbClr val="000000"/>
              </a:buClr>
              <a:buNone/>
            </a:pPr>
            <a:r>
              <a:rPr lang="de-DE" sz="1800" kern="0" dirty="0">
                <a:solidFill>
                  <a:srgbClr val="000000"/>
                </a:solidFill>
                <a:latin typeface="Univers for UniS 55 Roman Rg" panose="020B0603020202020204" pitchFamily="34" charset="0"/>
              </a:rPr>
              <a:t>11:00 Uhr	</a:t>
            </a:r>
            <a:r>
              <a:rPr lang="de-DE" sz="1800" kern="0" dirty="0">
                <a:solidFill>
                  <a:srgbClr val="000000"/>
                </a:solidFill>
                <a:highlight>
                  <a:srgbClr val="FFFF00"/>
                </a:highlight>
                <a:latin typeface="Univers for UniS 55 Roman Rg" panose="020B0603020202020204" pitchFamily="34" charset="0"/>
              </a:rPr>
              <a:t>Seminarveranstaltungen bitte ergänzen</a:t>
            </a:r>
          </a:p>
        </p:txBody>
      </p:sp>
      <p:sp>
        <p:nvSpPr>
          <p:cNvPr id="4" name="Titel 3"/>
          <p:cNvSpPr>
            <a:spLocks noGrp="1"/>
          </p:cNvSpPr>
          <p:nvPr>
            <p:ph type="title"/>
          </p:nvPr>
        </p:nvSpPr>
        <p:spPr/>
        <p:txBody>
          <a:bodyPr/>
          <a:lstStyle/>
          <a:p>
            <a:r>
              <a:rPr lang="de-DE" dirty="0">
                <a:latin typeface="Univers for UniS 55 Roman Rg" panose="020B0603020202020204"/>
              </a:rPr>
              <a:t>Programm der Einführungsveranstaltung</a:t>
            </a:r>
          </a:p>
        </p:txBody>
      </p:sp>
    </p:spTree>
    <p:extLst>
      <p:ext uri="{BB962C8B-B14F-4D97-AF65-F5344CB8AC3E}">
        <p14:creationId xmlns:p14="http://schemas.microsoft.com/office/powerpoint/2010/main" val="1653759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847077" y="1464090"/>
            <a:ext cx="8198040" cy="499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1" fontAlgn="base" latinLnBrk="0" hangingPunct="1">
              <a:lnSpc>
                <a:spcPct val="110000"/>
              </a:lnSpc>
              <a:spcBef>
                <a:spcPct val="10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nivers for UniS 55 Roman Rg" panose="020B0603020202020204"/>
              </a:rPr>
              <a:t>Unterschiedliche Studiengänge am BWT und BPT</a:t>
            </a:r>
          </a:p>
          <a:p>
            <a:pPr marL="0" indent="0">
              <a:buClrTx/>
              <a:buNone/>
              <a:defRPr/>
            </a:pPr>
            <a:endParaRPr lang="de-DE" kern="0" dirty="0">
              <a:solidFill>
                <a:srgbClr val="000000"/>
              </a:solidFill>
              <a:latin typeface="Univers for UniS 55 Roman Rg" panose="020B0603020202020204"/>
            </a:endParaRPr>
          </a:p>
        </p:txBody>
      </p:sp>
      <p:sp>
        <p:nvSpPr>
          <p:cNvPr id="9" name="Titel 1"/>
          <p:cNvSpPr txBox="1">
            <a:spLocks/>
          </p:cNvSpPr>
          <p:nvPr/>
        </p:nvSpPr>
        <p:spPr>
          <a:xfrm>
            <a:off x="624461" y="431436"/>
            <a:ext cx="8726036" cy="637177"/>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3"/>
            </a:pPr>
            <a:r>
              <a:rPr lang="de-DE" dirty="0">
                <a:latin typeface="Univers for UniS 55 Roman Rg" panose="020B0603020202020204"/>
              </a:rPr>
              <a:t>Struktur der Bachelor- und Masterstudiengänge Berufs- und Technikpädagogik sowie Berufliches Lehramt – dual </a:t>
            </a:r>
          </a:p>
        </p:txBody>
      </p:sp>
      <p:sp>
        <p:nvSpPr>
          <p:cNvPr id="10" name="Ellipse 9"/>
          <p:cNvSpPr/>
          <p:nvPr/>
        </p:nvSpPr>
        <p:spPr>
          <a:xfrm>
            <a:off x="306940" y="1916285"/>
            <a:ext cx="3642910" cy="900000"/>
          </a:xfrm>
          <a:prstGeom prst="ellipse">
            <a:avLst/>
          </a:prstGeom>
          <a:ln w="15875">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Bachelor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Science (B. Sc.)</a:t>
            </a:r>
          </a:p>
          <a:p>
            <a:pPr algn="ctr"/>
            <a:r>
              <a:rPr lang="de-DE" sz="1600" b="1" dirty="0">
                <a:solidFill>
                  <a:schemeClr val="tx1"/>
                </a:solidFill>
                <a:latin typeface="Univers for UniS 55 Roman Rg" panose="020B0603020202020204"/>
              </a:rPr>
              <a:t>Technikpädagogik</a:t>
            </a:r>
          </a:p>
        </p:txBody>
      </p:sp>
      <p:sp>
        <p:nvSpPr>
          <p:cNvPr id="11" name="Ellipse 10"/>
          <p:cNvSpPr/>
          <p:nvPr/>
        </p:nvSpPr>
        <p:spPr>
          <a:xfrm>
            <a:off x="306940" y="4548494"/>
            <a:ext cx="3643590" cy="900000"/>
          </a:xfrm>
          <a:prstGeom prst="ellipse">
            <a:avLst/>
          </a:prstGeom>
          <a:solidFill>
            <a:schemeClr val="bg1">
              <a:lumMod val="85000"/>
            </a:schemeClr>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Master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Science (M. Sc.)</a:t>
            </a:r>
          </a:p>
          <a:p>
            <a:pPr algn="ctr"/>
            <a:r>
              <a:rPr lang="de-DE" sz="1600" b="1" dirty="0">
                <a:solidFill>
                  <a:schemeClr val="tx1"/>
                </a:solidFill>
                <a:latin typeface="Univers for UniS 55 Roman Rg" panose="020B0603020202020204"/>
              </a:rPr>
              <a:t>Technikpädagogik Profil A</a:t>
            </a:r>
          </a:p>
        </p:txBody>
      </p:sp>
      <p:sp>
        <p:nvSpPr>
          <p:cNvPr id="21" name="Textfeld 20"/>
          <p:cNvSpPr txBox="1"/>
          <p:nvPr/>
        </p:nvSpPr>
        <p:spPr>
          <a:xfrm>
            <a:off x="3442671" y="5949800"/>
            <a:ext cx="2836507" cy="400110"/>
          </a:xfrm>
          <a:prstGeom prst="rect">
            <a:avLst/>
          </a:prstGeom>
          <a:noFill/>
        </p:spPr>
        <p:txBody>
          <a:bodyPr wrap="square" rtlCol="0">
            <a:spAutoFit/>
          </a:bodyPr>
          <a:lstStyle/>
          <a:p>
            <a:pPr algn="ctr"/>
            <a:r>
              <a:rPr lang="de-DE" b="1" dirty="0">
                <a:solidFill>
                  <a:schemeClr val="tx1"/>
                </a:solidFill>
                <a:latin typeface="Univers for UniS 55 Roman Rg" panose="020B0603020202020204"/>
              </a:rPr>
              <a:t>Berufliches Lehramt</a:t>
            </a:r>
          </a:p>
        </p:txBody>
      </p:sp>
      <p:sp>
        <p:nvSpPr>
          <p:cNvPr id="28" name="Ellipse 27"/>
          <p:cNvSpPr/>
          <p:nvPr/>
        </p:nvSpPr>
        <p:spPr>
          <a:xfrm>
            <a:off x="2476320" y="3383603"/>
            <a:ext cx="3638150" cy="900000"/>
          </a:xfrm>
          <a:prstGeom prst="ellipse">
            <a:avLst/>
          </a:prstGeom>
          <a:solidFill>
            <a:schemeClr val="bg1">
              <a:lumMod val="85000"/>
            </a:schemeClr>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Master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Science (M. Sc.)</a:t>
            </a:r>
          </a:p>
          <a:p>
            <a:pPr algn="ctr"/>
            <a:r>
              <a:rPr lang="de-DE" sz="1600" b="1" dirty="0">
                <a:solidFill>
                  <a:schemeClr val="tx1"/>
                </a:solidFill>
                <a:latin typeface="Univers for UniS 55 Roman Rg" panose="020B0603020202020204"/>
              </a:rPr>
              <a:t>Technikpädagogik Profil B</a:t>
            </a:r>
          </a:p>
        </p:txBody>
      </p:sp>
      <p:sp>
        <p:nvSpPr>
          <p:cNvPr id="34" name="Textfeld 33"/>
          <p:cNvSpPr txBox="1"/>
          <p:nvPr/>
        </p:nvSpPr>
        <p:spPr>
          <a:xfrm>
            <a:off x="164791" y="1783080"/>
            <a:ext cx="9368091" cy="4626022"/>
          </a:xfrm>
          <a:prstGeom prst="rect">
            <a:avLst/>
          </a:prstGeom>
          <a:noFill/>
          <a:ln>
            <a:solidFill>
              <a:schemeClr val="tx1"/>
            </a:solidFill>
          </a:ln>
        </p:spPr>
        <p:txBody>
          <a:bodyPr wrap="square" lIns="0" tIns="0" rIns="0" bIns="0" rtlCol="0">
            <a:noAutofit/>
          </a:bodyPr>
          <a:lstStyle/>
          <a:p>
            <a:pPr marL="179388" indent="-179388">
              <a:buClr>
                <a:schemeClr val="accent1"/>
              </a:buClr>
              <a:buFont typeface="Arial" panose="020B0604020202020204" pitchFamily="34" charset="0"/>
              <a:buChar char="•"/>
            </a:pPr>
            <a:endParaRPr lang="de-DE" sz="1600" dirty="0">
              <a:latin typeface="Univers for UniS 55 Roman Rg" panose="020B0603020202020204"/>
            </a:endParaRPr>
          </a:p>
        </p:txBody>
      </p:sp>
      <p:cxnSp>
        <p:nvCxnSpPr>
          <p:cNvPr id="30" name="Gerade Verbindung mit Pfeil 29"/>
          <p:cNvCxnSpPr/>
          <p:nvPr/>
        </p:nvCxnSpPr>
        <p:spPr>
          <a:xfrm>
            <a:off x="2128395" y="2861025"/>
            <a:ext cx="680" cy="1628598"/>
          </a:xfrm>
          <a:prstGeom prst="straightConnector1">
            <a:avLst/>
          </a:prstGeom>
          <a:ln w="15875">
            <a:solidFill>
              <a:schemeClr val="bg1">
                <a:lumMod val="50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31" name="Flussdiagramm: Dokument 30"/>
          <p:cNvSpPr/>
          <p:nvPr/>
        </p:nvSpPr>
        <p:spPr>
          <a:xfrm>
            <a:off x="3424770" y="2802342"/>
            <a:ext cx="2159044" cy="648315"/>
          </a:xfrm>
          <a:prstGeom prst="roundRect">
            <a:avLst/>
          </a:prstGeom>
          <a:ln w="15875">
            <a:solidFill>
              <a:schemeClr val="bg1">
                <a:lumMod val="50000"/>
              </a:schemeClr>
            </a:solidFill>
            <a:prstDash val="sysDash"/>
          </a:ln>
        </p:spPr>
        <p:style>
          <a:lnRef idx="2">
            <a:schemeClr val="accent2"/>
          </a:lnRef>
          <a:fillRef idx="1">
            <a:schemeClr val="lt1"/>
          </a:fillRef>
          <a:effectRef idx="0">
            <a:schemeClr val="accent2"/>
          </a:effectRef>
          <a:fontRef idx="minor">
            <a:schemeClr val="dk1"/>
          </a:fontRef>
        </p:style>
        <p:txBody>
          <a:bodyPr lIns="0" tIns="0" rIns="36000" bIns="36000" rtlCol="0" anchor="ctr"/>
          <a:lstStyle/>
          <a:p>
            <a:pPr algn="ctr"/>
            <a:r>
              <a:rPr lang="de-DE" sz="1200" i="1" dirty="0">
                <a:solidFill>
                  <a:schemeClr val="bg2"/>
                </a:solidFill>
                <a:latin typeface="Univers for UniS 55 Roman Rg" panose="020B0603020202020204"/>
              </a:rPr>
              <a:t>Voraussetzung: Ingenieurwissenschaftlicher Bachelorabschluss</a:t>
            </a:r>
            <a:endParaRPr lang="de-DE" sz="1400" b="1" i="1" dirty="0">
              <a:solidFill>
                <a:schemeClr val="bg2"/>
              </a:solidFill>
              <a:latin typeface="Univers for UniS 55 Roman Rg" panose="020B0603020202020204"/>
            </a:endParaRPr>
          </a:p>
        </p:txBody>
      </p:sp>
      <p:sp>
        <p:nvSpPr>
          <p:cNvPr id="16" name="Ellipse 15">
            <a:extLst>
              <a:ext uri="{FF2B5EF4-FFF2-40B4-BE49-F238E27FC236}">
                <a16:creationId xmlns:a16="http://schemas.microsoft.com/office/drawing/2014/main" id="{D2C320BD-4F20-4414-800E-00B21502DA39}"/>
              </a:ext>
            </a:extLst>
          </p:cNvPr>
          <p:cNvSpPr/>
          <p:nvPr/>
        </p:nvSpPr>
        <p:spPr>
          <a:xfrm>
            <a:off x="5624165" y="4145610"/>
            <a:ext cx="3754223" cy="900000"/>
          </a:xfrm>
          <a:prstGeom prst="ellipse">
            <a:avLst/>
          </a:prstGeom>
          <a:solidFill>
            <a:schemeClr val="bg1">
              <a:lumMod val="85000"/>
            </a:schemeClr>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Master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Education (M. Ed.)</a:t>
            </a:r>
          </a:p>
          <a:p>
            <a:pPr algn="ctr"/>
            <a:r>
              <a:rPr lang="de-DE" sz="1600" b="1" dirty="0">
                <a:solidFill>
                  <a:schemeClr val="tx1"/>
                </a:solidFill>
                <a:latin typeface="Univers for UniS 55 Roman Rg" panose="020B0603020202020204"/>
              </a:rPr>
              <a:t>Berufliches Lehramt – dual </a:t>
            </a:r>
          </a:p>
        </p:txBody>
      </p:sp>
      <p:sp>
        <p:nvSpPr>
          <p:cNvPr id="18" name="Flussdiagramm: Dokument 30">
            <a:extLst>
              <a:ext uri="{FF2B5EF4-FFF2-40B4-BE49-F238E27FC236}">
                <a16:creationId xmlns:a16="http://schemas.microsoft.com/office/drawing/2014/main" id="{95A2F063-C0DB-4000-967E-F9C5B0F469DB}"/>
              </a:ext>
            </a:extLst>
          </p:cNvPr>
          <p:cNvSpPr/>
          <p:nvPr/>
        </p:nvSpPr>
        <p:spPr>
          <a:xfrm>
            <a:off x="6572615" y="3153103"/>
            <a:ext cx="2302157" cy="1059562"/>
          </a:xfrm>
          <a:prstGeom prst="roundRect">
            <a:avLst/>
          </a:prstGeom>
          <a:ln w="15875">
            <a:solidFill>
              <a:schemeClr val="bg1">
                <a:lumMod val="50000"/>
              </a:schemeClr>
            </a:solidFill>
            <a:prstDash val="sysDash"/>
          </a:ln>
        </p:spPr>
        <p:style>
          <a:lnRef idx="2">
            <a:schemeClr val="accent2"/>
          </a:lnRef>
          <a:fillRef idx="1">
            <a:schemeClr val="lt1"/>
          </a:fillRef>
          <a:effectRef idx="0">
            <a:schemeClr val="accent2"/>
          </a:effectRef>
          <a:fontRef idx="minor">
            <a:schemeClr val="dk1"/>
          </a:fontRef>
        </p:style>
        <p:txBody>
          <a:bodyPr lIns="0" tIns="0" rIns="36000" bIns="36000" rtlCol="0" anchor="ctr"/>
          <a:lstStyle/>
          <a:p>
            <a:pPr algn="ctr"/>
            <a:r>
              <a:rPr lang="de-DE" sz="1200" i="1" dirty="0">
                <a:solidFill>
                  <a:schemeClr val="bg2"/>
                </a:solidFill>
                <a:latin typeface="Univers for UniS 55 Roman Rg" panose="020B0603020202020204"/>
              </a:rPr>
              <a:t>Voraussetzung: Ingenieurwissenschaftlicher Bachelorabschluss in der Elektrotechnik/Informations-technik/Informatik</a:t>
            </a:r>
            <a:endParaRPr lang="de-DE" sz="1400" b="1" i="1" dirty="0">
              <a:solidFill>
                <a:schemeClr val="bg2"/>
              </a:solidFill>
              <a:latin typeface="Univers for UniS 55 Roman Rg" panose="020B0603020202020204"/>
            </a:endParaRPr>
          </a:p>
        </p:txBody>
      </p:sp>
    </p:spTree>
    <p:extLst>
      <p:ext uri="{BB962C8B-B14F-4D97-AF65-F5344CB8AC3E}">
        <p14:creationId xmlns:p14="http://schemas.microsoft.com/office/powerpoint/2010/main" val="519520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847077" y="1464090"/>
            <a:ext cx="8198040" cy="499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1" fontAlgn="base" latinLnBrk="0" hangingPunct="1">
              <a:lnSpc>
                <a:spcPct val="110000"/>
              </a:lnSpc>
              <a:spcBef>
                <a:spcPct val="10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nivers for UniS 55 Roman Rg" panose="020B0603020202020204"/>
              </a:rPr>
              <a:t>Unterschiedliche Studiengänge am BWT und BPT</a:t>
            </a:r>
          </a:p>
          <a:p>
            <a:pPr marL="0" indent="0">
              <a:buClrTx/>
              <a:buNone/>
              <a:defRPr/>
            </a:pPr>
            <a:endParaRPr lang="de-DE" kern="0" dirty="0">
              <a:solidFill>
                <a:srgbClr val="000000"/>
              </a:solidFill>
              <a:latin typeface="Univers for UniS 55 Roman Rg" panose="020B0603020202020204"/>
            </a:endParaRPr>
          </a:p>
        </p:txBody>
      </p:sp>
      <p:sp>
        <p:nvSpPr>
          <p:cNvPr id="9" name="Titel 1"/>
          <p:cNvSpPr txBox="1">
            <a:spLocks/>
          </p:cNvSpPr>
          <p:nvPr/>
        </p:nvSpPr>
        <p:spPr>
          <a:xfrm>
            <a:off x="624461" y="431436"/>
            <a:ext cx="8726036" cy="637177"/>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3"/>
            </a:pPr>
            <a:r>
              <a:rPr lang="de-DE" dirty="0">
                <a:latin typeface="Univers for UniS 55 Roman Rg" panose="020B0603020202020204"/>
              </a:rPr>
              <a:t>Struktur der Bachelor- und Masterstudiengänge Berufs- und Technikpädagogik sowie Berufliches Lehramt – dual </a:t>
            </a:r>
          </a:p>
        </p:txBody>
      </p:sp>
      <p:sp>
        <p:nvSpPr>
          <p:cNvPr id="12" name="Ellipse 11"/>
          <p:cNvSpPr/>
          <p:nvPr/>
        </p:nvSpPr>
        <p:spPr>
          <a:xfrm>
            <a:off x="1072884" y="1916285"/>
            <a:ext cx="3204356" cy="900000"/>
          </a:xfrm>
          <a:prstGeom prst="ellipse">
            <a:avLst/>
          </a:prstGeom>
          <a:ln w="15875">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Bachelor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a:t>
            </a:r>
            <a:r>
              <a:rPr lang="de-DE" sz="1400" dirty="0" err="1">
                <a:solidFill>
                  <a:schemeClr val="tx1"/>
                </a:solidFill>
                <a:latin typeface="Univers for UniS 55 Roman Rg" panose="020B0603020202020204"/>
              </a:rPr>
              <a:t>Arts</a:t>
            </a:r>
            <a:r>
              <a:rPr lang="de-DE" sz="1400" dirty="0">
                <a:solidFill>
                  <a:schemeClr val="tx1"/>
                </a:solidFill>
                <a:latin typeface="Univers for UniS 55 Roman Rg" panose="020B0603020202020204"/>
              </a:rPr>
              <a:t> (B. A.)</a:t>
            </a:r>
          </a:p>
          <a:p>
            <a:pPr algn="ctr"/>
            <a:r>
              <a:rPr lang="de-DE" sz="1600" b="1" dirty="0">
                <a:solidFill>
                  <a:schemeClr val="tx1"/>
                </a:solidFill>
                <a:latin typeface="Univers for UniS 55 Roman Rg" panose="020B0603020202020204"/>
              </a:rPr>
              <a:t>Berufspädagogik</a:t>
            </a:r>
          </a:p>
        </p:txBody>
      </p:sp>
      <p:cxnSp>
        <p:nvCxnSpPr>
          <p:cNvPr id="17" name="Gerade Verbindung mit Pfeil 16"/>
          <p:cNvCxnSpPr/>
          <p:nvPr/>
        </p:nvCxnSpPr>
        <p:spPr>
          <a:xfrm>
            <a:off x="2675062" y="2879721"/>
            <a:ext cx="680" cy="1628598"/>
          </a:xfrm>
          <a:prstGeom prst="straightConnector1">
            <a:avLst/>
          </a:prstGeom>
          <a:ln w="15875">
            <a:solidFill>
              <a:schemeClr val="bg1">
                <a:lumMod val="50000"/>
              </a:schemeClr>
            </a:solidFill>
            <a:prstDash val="solid"/>
            <a:tailEnd type="triangle" w="lg" len="lg"/>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897434" y="5793208"/>
            <a:ext cx="3555256" cy="400110"/>
          </a:xfrm>
          <a:prstGeom prst="rect">
            <a:avLst/>
          </a:prstGeom>
          <a:noFill/>
        </p:spPr>
        <p:txBody>
          <a:bodyPr wrap="square" rtlCol="0">
            <a:spAutoFit/>
          </a:bodyPr>
          <a:lstStyle/>
          <a:p>
            <a:pPr algn="r"/>
            <a:r>
              <a:rPr lang="de-DE" b="1" dirty="0">
                <a:solidFill>
                  <a:schemeClr val="tx1"/>
                </a:solidFill>
                <a:latin typeface="Univers for UniS 55 Roman Rg" panose="020B0603020202020204"/>
              </a:rPr>
              <a:t>Betriebliche Bildungsarbeit</a:t>
            </a:r>
          </a:p>
        </p:txBody>
      </p:sp>
      <p:sp>
        <p:nvSpPr>
          <p:cNvPr id="23" name="Ellipse 22"/>
          <p:cNvSpPr/>
          <p:nvPr/>
        </p:nvSpPr>
        <p:spPr>
          <a:xfrm>
            <a:off x="1072884" y="4548494"/>
            <a:ext cx="3204356" cy="900000"/>
          </a:xfrm>
          <a:prstGeom prst="ellipse">
            <a:avLst/>
          </a:prstGeom>
          <a:solidFill>
            <a:schemeClr val="bg1">
              <a:lumMod val="85000"/>
            </a:schemeClr>
          </a:solidFill>
          <a:ln w="15875">
            <a:solidFill>
              <a:schemeClr val="bg1">
                <a:lumMod val="50000"/>
              </a:schemeClr>
            </a:solidFill>
          </a:ln>
        </p:spPr>
        <p:style>
          <a:lnRef idx="2">
            <a:schemeClr val="dk1"/>
          </a:lnRef>
          <a:fillRef idx="1">
            <a:schemeClr val="lt1"/>
          </a:fillRef>
          <a:effectRef idx="0">
            <a:schemeClr val="dk1"/>
          </a:effectRef>
          <a:fontRef idx="minor">
            <a:schemeClr val="dk1"/>
          </a:fontRef>
        </p:style>
        <p:txBody>
          <a:bodyPr lIns="0" tIns="0" rIns="36000" bIns="36000" rtlCol="0" anchor="ctr"/>
          <a:lstStyle/>
          <a:p>
            <a:pPr algn="ctr"/>
            <a:r>
              <a:rPr lang="de-DE" sz="1400" dirty="0">
                <a:solidFill>
                  <a:schemeClr val="tx1"/>
                </a:solidFill>
                <a:latin typeface="Univers for UniS 55 Roman Rg" panose="020B0603020202020204"/>
              </a:rPr>
              <a:t>Master </a:t>
            </a:r>
            <a:r>
              <a:rPr lang="de-DE" sz="1400" dirty="0" err="1">
                <a:solidFill>
                  <a:schemeClr val="tx1"/>
                </a:solidFill>
                <a:latin typeface="Univers for UniS 55 Roman Rg" panose="020B0603020202020204"/>
              </a:rPr>
              <a:t>of</a:t>
            </a:r>
            <a:r>
              <a:rPr lang="de-DE" sz="1400" dirty="0">
                <a:solidFill>
                  <a:schemeClr val="tx1"/>
                </a:solidFill>
                <a:latin typeface="Univers for UniS 55 Roman Rg" panose="020B0603020202020204"/>
              </a:rPr>
              <a:t> Arts (M. A.)</a:t>
            </a:r>
          </a:p>
          <a:p>
            <a:pPr algn="ctr"/>
            <a:r>
              <a:rPr lang="de-DE" sz="1600" b="1" dirty="0">
                <a:solidFill>
                  <a:schemeClr val="tx1"/>
                </a:solidFill>
                <a:latin typeface="Univers for UniS 55 Roman Rg" panose="020B0603020202020204"/>
              </a:rPr>
              <a:t>Berufspädagogik und Personalentwicklung</a:t>
            </a:r>
          </a:p>
        </p:txBody>
      </p:sp>
      <p:sp>
        <p:nvSpPr>
          <p:cNvPr id="35" name="Textfeld 34"/>
          <p:cNvSpPr txBox="1"/>
          <p:nvPr/>
        </p:nvSpPr>
        <p:spPr>
          <a:xfrm>
            <a:off x="921349" y="1783080"/>
            <a:ext cx="3531341" cy="4672584"/>
          </a:xfrm>
          <a:prstGeom prst="rect">
            <a:avLst/>
          </a:prstGeom>
          <a:noFill/>
          <a:ln>
            <a:solidFill>
              <a:schemeClr val="tx1"/>
            </a:solidFill>
          </a:ln>
        </p:spPr>
        <p:txBody>
          <a:bodyPr wrap="square" lIns="0" tIns="0" rIns="0" bIns="0" rtlCol="0">
            <a:noAutofit/>
          </a:bodyPr>
          <a:lstStyle/>
          <a:p>
            <a:pPr marL="179388" indent="-179388">
              <a:buClr>
                <a:schemeClr val="accent1"/>
              </a:buClr>
              <a:buFont typeface="Arial" panose="020B0604020202020204" pitchFamily="34" charset="0"/>
              <a:buChar char="•"/>
            </a:pPr>
            <a:endParaRPr lang="de-DE" sz="1600" dirty="0">
              <a:latin typeface="Univers for UniS 55 Roman Rg" panose="020B0603020202020204"/>
            </a:endParaRPr>
          </a:p>
        </p:txBody>
      </p:sp>
    </p:spTree>
    <p:extLst>
      <p:ext uri="{BB962C8B-B14F-4D97-AF65-F5344CB8AC3E}">
        <p14:creationId xmlns:p14="http://schemas.microsoft.com/office/powerpoint/2010/main" val="597980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847077" y="1464090"/>
            <a:ext cx="8627514" cy="499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1" fontAlgn="base" latinLnBrk="0" hangingPunct="1">
              <a:lnSpc>
                <a:spcPct val="110000"/>
              </a:lnSpc>
              <a:spcBef>
                <a:spcPct val="100000"/>
              </a:spcBef>
              <a:spcAft>
                <a:spcPct val="0"/>
              </a:spcAft>
              <a:buClrTx/>
              <a:buSzTx/>
              <a:buFontTx/>
              <a:buNone/>
              <a:tabLst/>
              <a:defRPr/>
            </a:pPr>
            <a:r>
              <a:rPr kumimoji="0" lang="de-DE" sz="1600" b="1" i="0" u="none" strike="noStrike" kern="0" cap="none" spc="0" normalizeH="0" baseline="0" noProof="0" dirty="0">
                <a:ln>
                  <a:noFill/>
                </a:ln>
                <a:solidFill>
                  <a:srgbClr val="000000"/>
                </a:solidFill>
                <a:effectLst/>
                <a:uLnTx/>
                <a:uFillTx/>
                <a:latin typeface="Univers for UniS 55 Roman Rg" panose="020B0603020202020204"/>
              </a:rPr>
              <a:t>Wie ist das Studium unserer Studiengänge aufgebaut?</a:t>
            </a:r>
          </a:p>
          <a:p>
            <a:pPr>
              <a:buClrTx/>
              <a:buFontTx/>
              <a:buChar char="•"/>
              <a:defRPr/>
            </a:pPr>
            <a:endParaRPr lang="de-DE" kern="0" dirty="0">
              <a:solidFill>
                <a:srgbClr val="000000"/>
              </a:solidFill>
              <a:latin typeface="Univers for UniS 55 Roman Rg" panose="020B0603020202020204"/>
            </a:endParaRPr>
          </a:p>
          <a:p>
            <a:pPr>
              <a:buClrTx/>
              <a:buFontTx/>
              <a:buChar char="•"/>
              <a:defRPr/>
            </a:pPr>
            <a:r>
              <a:rPr lang="de-DE" kern="0" dirty="0">
                <a:solidFill>
                  <a:srgbClr val="000000"/>
                </a:solidFill>
                <a:latin typeface="Univers for UniS 55 Roman Rg" panose="020B0603020202020204"/>
              </a:rPr>
              <a:t>Bausteinprinzip</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lang="de-DE" kern="0" dirty="0">
                <a:solidFill>
                  <a:srgbClr val="000000"/>
                </a:solidFill>
                <a:latin typeface="Univers for UniS 55 Roman Rg" panose="020B0603020202020204"/>
              </a:rPr>
              <a:t>Es gibt eine Reihe von </a:t>
            </a:r>
            <a:r>
              <a:rPr lang="de-DE" b="1" kern="0" dirty="0">
                <a:solidFill>
                  <a:srgbClr val="000000"/>
                </a:solidFill>
                <a:latin typeface="Univers for UniS 55 Roman Rg" panose="020B0603020202020204"/>
              </a:rPr>
              <a:t>Pflichtmodulen</a:t>
            </a:r>
            <a:r>
              <a:rPr lang="de-DE" kern="0" dirty="0">
                <a:solidFill>
                  <a:srgbClr val="000000"/>
                </a:solidFill>
                <a:latin typeface="Univers for UniS 55 Roman Rg" panose="020B0603020202020204"/>
              </a:rPr>
              <a:t> (z. B. Basis- und Kern-</a:t>
            </a:r>
            <a:br>
              <a:rPr lang="de-DE" kern="0" dirty="0">
                <a:solidFill>
                  <a:srgbClr val="000000"/>
                </a:solidFill>
                <a:latin typeface="Univers for UniS 55 Roman Rg" panose="020B0603020202020204"/>
              </a:rPr>
            </a:br>
            <a:r>
              <a:rPr lang="de-DE" kern="0" dirty="0" err="1">
                <a:solidFill>
                  <a:srgbClr val="000000"/>
                </a:solidFill>
                <a:latin typeface="Univers for UniS 55 Roman Rg" panose="020B0603020202020204"/>
              </a:rPr>
              <a:t>module</a:t>
            </a:r>
            <a:r>
              <a:rPr lang="de-DE" kern="0" dirty="0">
                <a:solidFill>
                  <a:srgbClr val="000000"/>
                </a:solidFill>
                <a:latin typeface="Univers for UniS 55 Roman Rg" panose="020B0603020202020204"/>
              </a:rPr>
              <a:t>) und diverse </a:t>
            </a:r>
            <a:r>
              <a:rPr lang="de-DE" b="1" kern="0" dirty="0">
                <a:solidFill>
                  <a:srgbClr val="000000"/>
                </a:solidFill>
                <a:latin typeface="Univers for UniS 55 Roman Rg" panose="020B0603020202020204"/>
              </a:rPr>
              <a:t>Wahlmodule</a:t>
            </a:r>
            <a:r>
              <a:rPr lang="de-DE" kern="0" dirty="0">
                <a:solidFill>
                  <a:srgbClr val="000000"/>
                </a:solidFill>
                <a:latin typeface="Univers for UniS 55 Roman Rg" panose="020B0603020202020204"/>
              </a:rPr>
              <a:t> (z. B. Ergänzungsmodule), </a:t>
            </a:r>
            <a:br>
              <a:rPr lang="de-DE" kern="0" dirty="0">
                <a:solidFill>
                  <a:srgbClr val="000000"/>
                </a:solidFill>
                <a:latin typeface="Univers for UniS 55 Roman Rg" panose="020B0603020202020204"/>
              </a:rPr>
            </a:br>
            <a:r>
              <a:rPr lang="de-DE" kern="0" dirty="0">
                <a:solidFill>
                  <a:srgbClr val="000000"/>
                </a:solidFill>
                <a:latin typeface="Univers for UniS 55 Roman Rg" panose="020B0603020202020204"/>
              </a:rPr>
              <a:t>die je nach Studiengang unterschiedlich ausgeprägt sind.</a:t>
            </a:r>
          </a:p>
          <a:p>
            <a:pPr lvl="0">
              <a:defRPr/>
            </a:pPr>
            <a:r>
              <a:rPr kumimoji="0" lang="de-DE" b="0" i="0" u="none" strike="noStrike" kern="0" cap="none" spc="0" normalizeH="0" noProof="0" dirty="0">
                <a:ln>
                  <a:noFill/>
                </a:ln>
                <a:solidFill>
                  <a:srgbClr val="000000"/>
                </a:solidFill>
                <a:effectLst/>
                <a:uLnTx/>
                <a:uFillTx/>
                <a:latin typeface="Univers for UniS 55 Roman Rg" panose="020B0603020202020204"/>
              </a:rPr>
              <a:t>Welche Module Sie wann und wie besuchen erfahren </a:t>
            </a:r>
            <a:br>
              <a:rPr kumimoji="0" lang="de-DE" b="0" i="0" u="none" strike="noStrike" kern="0" cap="none" spc="0" normalizeH="0" noProof="0" dirty="0">
                <a:ln>
                  <a:noFill/>
                </a:ln>
                <a:solidFill>
                  <a:srgbClr val="000000"/>
                </a:solidFill>
                <a:effectLst/>
                <a:uLnTx/>
                <a:uFillTx/>
                <a:latin typeface="Univers for UniS 55 Roman Rg" panose="020B0603020202020204"/>
              </a:rPr>
            </a:br>
            <a:r>
              <a:rPr kumimoji="0" lang="de-DE" b="0" i="0" u="none" strike="noStrike" kern="0" cap="none" spc="0" normalizeH="0" noProof="0" dirty="0">
                <a:ln>
                  <a:noFill/>
                </a:ln>
                <a:solidFill>
                  <a:srgbClr val="000000"/>
                </a:solidFill>
                <a:effectLst/>
                <a:uLnTx/>
                <a:uFillTx/>
                <a:latin typeface="Univers for UniS 55 Roman Rg" panose="020B0603020202020204"/>
              </a:rPr>
              <a:t>Sie in der </a:t>
            </a:r>
            <a:r>
              <a:rPr kumimoji="0" lang="de-DE" b="1" i="0" u="none" strike="noStrike" kern="0" cap="none" spc="0" normalizeH="0" noProof="0" dirty="0">
                <a:ln>
                  <a:noFill/>
                </a:ln>
                <a:solidFill>
                  <a:srgbClr val="000000"/>
                </a:solidFill>
                <a:effectLst/>
                <a:uLnTx/>
                <a:uFillTx/>
                <a:latin typeface="Univers for UniS 55 Roman Rg" panose="020B0603020202020204"/>
                <a:sym typeface="Wingdings" panose="05000000000000000000" pitchFamily="2" charset="2"/>
              </a:rPr>
              <a:t>Prüfungsordnung</a:t>
            </a:r>
            <a:r>
              <a:rPr kumimoji="0" lang="de-DE" b="0" i="0" u="none" strike="noStrike" kern="0" cap="none" spc="0" normalizeH="0" noProof="0" dirty="0">
                <a:ln>
                  <a:noFill/>
                </a:ln>
                <a:solidFill>
                  <a:srgbClr val="000000"/>
                </a:solidFill>
                <a:effectLst/>
                <a:uLnTx/>
                <a:uFillTx/>
                <a:latin typeface="Univers for UniS 55 Roman Rg" panose="020B0603020202020204"/>
                <a:sym typeface="Wingdings" panose="05000000000000000000" pitchFamily="2" charset="2"/>
              </a:rPr>
              <a:t> (PO) und über C</a:t>
            </a:r>
            <a:r>
              <a:rPr lang="de-DE" kern="0" dirty="0">
                <a:solidFill>
                  <a:srgbClr val="000000"/>
                </a:solidFill>
                <a:latin typeface="Univers for UniS 55 Roman Rg" panose="020B0603020202020204"/>
                <a:sym typeface="Wingdings" panose="05000000000000000000" pitchFamily="2" charset="2"/>
              </a:rPr>
              <a:t>@</a:t>
            </a:r>
            <a:r>
              <a:rPr kumimoji="0" lang="de-DE" b="0" i="0" u="none" strike="noStrike" kern="0" cap="none" spc="0" normalizeH="0" noProof="0" dirty="0">
                <a:ln>
                  <a:noFill/>
                </a:ln>
                <a:solidFill>
                  <a:srgbClr val="000000"/>
                </a:solidFill>
                <a:effectLst/>
                <a:uLnTx/>
                <a:uFillTx/>
                <a:latin typeface="Univers for UniS 55 Roman Rg" panose="020B0603020202020204"/>
                <a:sym typeface="Wingdings" panose="05000000000000000000" pitchFamily="2" charset="2"/>
              </a:rPr>
              <a:t>MPUS.</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lang="de-DE" kern="0" dirty="0">
                <a:solidFill>
                  <a:srgbClr val="000000"/>
                </a:solidFill>
                <a:latin typeface="Univers for UniS 55 Roman Rg" panose="020B0603020202020204"/>
                <a:sym typeface="Wingdings" panose="05000000000000000000" pitchFamily="2" charset="2"/>
              </a:rPr>
              <a:t>Was genau Sie für Ihren Studiengang benötigen </a:t>
            </a:r>
            <a:br>
              <a:rPr lang="de-DE" kern="0" dirty="0">
                <a:solidFill>
                  <a:srgbClr val="000000"/>
                </a:solidFill>
                <a:latin typeface="Univers for UniS 55 Roman Rg" panose="020B0603020202020204"/>
                <a:sym typeface="Wingdings" panose="05000000000000000000" pitchFamily="2" charset="2"/>
              </a:rPr>
            </a:br>
            <a:r>
              <a:rPr lang="de-DE" kern="0" dirty="0">
                <a:solidFill>
                  <a:srgbClr val="000000"/>
                </a:solidFill>
                <a:latin typeface="Univers for UniS 55 Roman Rg" panose="020B0603020202020204"/>
                <a:sym typeface="Wingdings" panose="05000000000000000000" pitchFamily="2" charset="2"/>
              </a:rPr>
              <a:t>entnehmen Sie dem </a:t>
            </a:r>
            <a:r>
              <a:rPr lang="de-DE" b="1" kern="0" dirty="0">
                <a:solidFill>
                  <a:srgbClr val="000000"/>
                </a:solidFill>
                <a:latin typeface="Univers for UniS 55 Roman Rg" panose="020B0603020202020204"/>
                <a:sym typeface="Wingdings" panose="05000000000000000000" pitchFamily="2" charset="2"/>
              </a:rPr>
              <a:t>Modulhandbuch </a:t>
            </a:r>
            <a:r>
              <a:rPr lang="de-DE" kern="0" dirty="0">
                <a:solidFill>
                  <a:srgbClr val="000000"/>
                </a:solidFill>
                <a:latin typeface="Univers for UniS 55 Roman Rg" panose="020B0603020202020204"/>
                <a:sym typeface="Wingdings" panose="05000000000000000000" pitchFamily="2" charset="2"/>
              </a:rPr>
              <a:t>(in C@MPUS </a:t>
            </a:r>
            <a:br>
              <a:rPr lang="de-DE" kern="0" dirty="0">
                <a:solidFill>
                  <a:srgbClr val="000000"/>
                </a:solidFill>
                <a:latin typeface="Univers for UniS 55 Roman Rg" panose="020B0603020202020204"/>
                <a:sym typeface="Wingdings" panose="05000000000000000000" pitchFamily="2" charset="2"/>
              </a:rPr>
            </a:br>
            <a:r>
              <a:rPr lang="de-DE" kern="0" dirty="0">
                <a:solidFill>
                  <a:srgbClr val="000000"/>
                </a:solidFill>
                <a:latin typeface="Univers for UniS 55 Roman Rg" panose="020B0603020202020204"/>
                <a:sym typeface="Wingdings" panose="05000000000000000000" pitchFamily="2" charset="2"/>
              </a:rPr>
              <a:t>mit der aktuellen Veranstaltung verknüpft; gibt Auskunft </a:t>
            </a:r>
            <a:br>
              <a:rPr lang="de-DE" kern="0" dirty="0">
                <a:solidFill>
                  <a:srgbClr val="000000"/>
                </a:solidFill>
                <a:latin typeface="Univers for UniS 55 Roman Rg" panose="020B0603020202020204"/>
                <a:sym typeface="Wingdings" panose="05000000000000000000" pitchFamily="2" charset="2"/>
              </a:rPr>
            </a:br>
            <a:r>
              <a:rPr lang="de-DE" kern="0" dirty="0">
                <a:solidFill>
                  <a:srgbClr val="000000"/>
                </a:solidFill>
                <a:latin typeface="Univers for UniS 55 Roman Rg" panose="020B0603020202020204"/>
                <a:sym typeface="Wingdings" panose="05000000000000000000" pitchFamily="2" charset="2"/>
              </a:rPr>
              <a:t>über die Inhalte, Ziele und die Dauer des Moduls).</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lang="de-DE" b="1" kern="0" dirty="0">
                <a:solidFill>
                  <a:srgbClr val="000000"/>
                </a:solidFill>
                <a:latin typeface="Univers for UniS 55 Roman Rg" panose="020B0603020202020204"/>
              </a:rPr>
              <a:t>Abschluss</a:t>
            </a:r>
            <a:r>
              <a:rPr lang="de-DE" kern="0" dirty="0">
                <a:solidFill>
                  <a:srgbClr val="000000"/>
                </a:solidFill>
                <a:latin typeface="Univers for UniS 55 Roman Rg" panose="020B0603020202020204"/>
              </a:rPr>
              <a:t>: Wenn alle Module bestanden und </a:t>
            </a:r>
            <a:br>
              <a:rPr lang="de-DE" kern="0" dirty="0">
                <a:solidFill>
                  <a:srgbClr val="000000"/>
                </a:solidFill>
                <a:latin typeface="Univers for UniS 55 Roman Rg" panose="020B0603020202020204"/>
              </a:rPr>
            </a:br>
            <a:r>
              <a:rPr lang="de-DE" kern="0" dirty="0">
                <a:solidFill>
                  <a:srgbClr val="000000"/>
                </a:solidFill>
                <a:latin typeface="Univers for UniS 55 Roman Rg" panose="020B0603020202020204"/>
              </a:rPr>
              <a:t>die Qualifikationsarbeit geschrieben ist.</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endParaRPr kumimoji="0" lang="de-DE" b="1" i="0" u="none" strike="noStrike" kern="0" cap="none" spc="0" normalizeH="0" baseline="0" noProof="0" dirty="0">
              <a:ln>
                <a:noFill/>
              </a:ln>
              <a:solidFill>
                <a:srgbClr val="000000"/>
              </a:solidFill>
              <a:effectLst/>
              <a:uLnTx/>
              <a:uFillTx/>
              <a:latin typeface="Univers for UniS 55 Roman Rg" panose="020B0603020202020204"/>
            </a:endParaRPr>
          </a:p>
        </p:txBody>
      </p:sp>
      <p:sp>
        <p:nvSpPr>
          <p:cNvPr id="3" name="Abgerundetes Rechteck 2"/>
          <p:cNvSpPr/>
          <p:nvPr/>
        </p:nvSpPr>
        <p:spPr bwMode="auto">
          <a:xfrm>
            <a:off x="6645066" y="3538728"/>
            <a:ext cx="1260000" cy="842682"/>
          </a:xfrm>
          <a:prstGeom prst="roundRect">
            <a:avLst/>
          </a:prstGeom>
          <a:noFill/>
          <a:ln w="285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03288" rtl="0" eaLnBrk="1" fontAlgn="base" latinLnBrk="0" hangingPunct="1">
              <a:lnSpc>
                <a:spcPct val="100000"/>
              </a:lnSpc>
              <a:spcBef>
                <a:spcPct val="20000"/>
              </a:spcBef>
              <a:spcAft>
                <a:spcPct val="0"/>
              </a:spcAft>
              <a:buClr>
                <a:schemeClr val="bg2"/>
              </a:buClr>
              <a:buSzTx/>
              <a:buNone/>
              <a:tabLst/>
            </a:pPr>
            <a:r>
              <a:rPr kumimoji="0" lang="de-DE" sz="1400" b="0" i="0" u="none" strike="noStrike" cap="none" normalizeH="0" baseline="0" dirty="0">
                <a:ln>
                  <a:noFill/>
                </a:ln>
                <a:solidFill>
                  <a:srgbClr val="808080"/>
                </a:solidFill>
                <a:effectLst/>
                <a:latin typeface="Univers for UniS 55 Roman Rg" panose="020B0603020202020204"/>
              </a:rPr>
              <a:t>Modul</a:t>
            </a:r>
            <a:r>
              <a:rPr kumimoji="0" lang="de-DE" sz="1400" b="0" i="0" u="none" strike="noStrike" cap="none" normalizeH="0" dirty="0">
                <a:ln>
                  <a:noFill/>
                </a:ln>
                <a:solidFill>
                  <a:srgbClr val="808080"/>
                </a:solidFill>
                <a:effectLst/>
                <a:latin typeface="Univers for UniS 55 Roman Rg" panose="020B0603020202020204"/>
              </a:rPr>
              <a:t> 1</a:t>
            </a:r>
            <a:endParaRPr kumimoji="0" lang="de-DE" sz="1400" b="0" i="0" u="none" strike="noStrike" cap="none" normalizeH="0" baseline="0" dirty="0">
              <a:ln>
                <a:noFill/>
              </a:ln>
              <a:solidFill>
                <a:srgbClr val="808080"/>
              </a:solidFill>
              <a:effectLst/>
              <a:latin typeface="Univers for UniS 55 Roman Rg" panose="020B0603020202020204"/>
            </a:endParaRPr>
          </a:p>
        </p:txBody>
      </p:sp>
      <p:sp>
        <p:nvSpPr>
          <p:cNvPr id="5" name="Abgerundetes Rechteck 4"/>
          <p:cNvSpPr/>
          <p:nvPr/>
        </p:nvSpPr>
        <p:spPr bwMode="auto">
          <a:xfrm>
            <a:off x="8169653" y="3538728"/>
            <a:ext cx="1260000" cy="842682"/>
          </a:xfrm>
          <a:prstGeom prst="roundRect">
            <a:avLst/>
          </a:prstGeom>
          <a:noFill/>
          <a:ln w="285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03288" rtl="0" eaLnBrk="1" fontAlgn="base" latinLnBrk="0" hangingPunct="1">
              <a:lnSpc>
                <a:spcPct val="100000"/>
              </a:lnSpc>
              <a:spcBef>
                <a:spcPct val="20000"/>
              </a:spcBef>
              <a:spcAft>
                <a:spcPct val="0"/>
              </a:spcAft>
              <a:buClr>
                <a:schemeClr val="bg2"/>
              </a:buClr>
              <a:buSzTx/>
              <a:buNone/>
              <a:tabLst/>
            </a:pPr>
            <a:r>
              <a:rPr kumimoji="0" lang="de-DE" sz="1400" b="0" i="0" u="none" strike="noStrike" cap="none" normalizeH="0" baseline="0" dirty="0">
                <a:ln>
                  <a:noFill/>
                </a:ln>
                <a:solidFill>
                  <a:srgbClr val="808080"/>
                </a:solidFill>
                <a:effectLst/>
                <a:latin typeface="Univers for UniS 55 Roman Rg" panose="020B0603020202020204"/>
              </a:rPr>
              <a:t>Modul</a:t>
            </a:r>
            <a:r>
              <a:rPr kumimoji="0" lang="de-DE" sz="1400" b="0" i="0" u="none" strike="noStrike" cap="none" normalizeH="0" dirty="0">
                <a:ln>
                  <a:noFill/>
                </a:ln>
                <a:solidFill>
                  <a:srgbClr val="808080"/>
                </a:solidFill>
                <a:effectLst/>
                <a:latin typeface="Univers for UniS 55 Roman Rg" panose="020B0603020202020204"/>
              </a:rPr>
              <a:t> 2</a:t>
            </a:r>
            <a:endParaRPr kumimoji="0" lang="de-DE" sz="1400" b="0" i="0" u="none" strike="noStrike" cap="none" normalizeH="0" baseline="0" dirty="0">
              <a:ln>
                <a:noFill/>
              </a:ln>
              <a:solidFill>
                <a:srgbClr val="808080"/>
              </a:solidFill>
              <a:effectLst/>
              <a:latin typeface="Univers for UniS 55 Roman Rg" panose="020B0603020202020204"/>
            </a:endParaRPr>
          </a:p>
        </p:txBody>
      </p:sp>
      <p:sp>
        <p:nvSpPr>
          <p:cNvPr id="6" name="Abgerundetes Rechteck 5"/>
          <p:cNvSpPr/>
          <p:nvPr/>
        </p:nvSpPr>
        <p:spPr bwMode="auto">
          <a:xfrm>
            <a:off x="7398569" y="2597433"/>
            <a:ext cx="1260000" cy="842682"/>
          </a:xfrm>
          <a:prstGeom prst="roundRect">
            <a:avLst/>
          </a:prstGeom>
          <a:noFill/>
          <a:ln w="285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03288" rtl="0" eaLnBrk="1" fontAlgn="base" latinLnBrk="0" hangingPunct="1">
              <a:lnSpc>
                <a:spcPct val="100000"/>
              </a:lnSpc>
              <a:spcBef>
                <a:spcPct val="20000"/>
              </a:spcBef>
              <a:spcAft>
                <a:spcPct val="0"/>
              </a:spcAft>
              <a:buClr>
                <a:schemeClr val="bg2"/>
              </a:buClr>
              <a:buSzTx/>
              <a:buNone/>
              <a:tabLst/>
            </a:pPr>
            <a:r>
              <a:rPr kumimoji="0" lang="de-DE" sz="1400" b="0" i="0" u="none" strike="noStrike" cap="none" normalizeH="0" baseline="0" dirty="0">
                <a:ln>
                  <a:noFill/>
                </a:ln>
                <a:solidFill>
                  <a:srgbClr val="808080"/>
                </a:solidFill>
                <a:effectLst/>
                <a:latin typeface="Univers for UniS 55 Roman Rg" panose="020B0603020202020204"/>
              </a:rPr>
              <a:t>Modul</a:t>
            </a:r>
            <a:r>
              <a:rPr kumimoji="0" lang="de-DE" sz="1400" b="0" i="0" u="none" strike="noStrike" cap="none" normalizeH="0" dirty="0">
                <a:ln>
                  <a:noFill/>
                </a:ln>
                <a:solidFill>
                  <a:srgbClr val="808080"/>
                </a:solidFill>
                <a:effectLst/>
                <a:latin typeface="Univers for UniS 55 Roman Rg" panose="020B0603020202020204"/>
              </a:rPr>
              <a:t> 3</a:t>
            </a:r>
            <a:endParaRPr kumimoji="0" lang="de-DE" sz="1400" b="0" i="0" u="none" strike="noStrike" cap="none" normalizeH="0" baseline="0" dirty="0">
              <a:ln>
                <a:noFill/>
              </a:ln>
              <a:solidFill>
                <a:srgbClr val="808080"/>
              </a:solidFill>
              <a:effectLst/>
              <a:latin typeface="Univers for UniS 55 Roman Rg" panose="020B0603020202020204"/>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5163" y="5341886"/>
            <a:ext cx="1319702" cy="1319702"/>
          </a:xfrm>
          <a:prstGeom prst="rect">
            <a:avLst/>
          </a:prstGeom>
        </p:spPr>
      </p:pic>
      <p:sp>
        <p:nvSpPr>
          <p:cNvPr id="10" name="Titel 1">
            <a:extLst>
              <a:ext uri="{FF2B5EF4-FFF2-40B4-BE49-F238E27FC236}">
                <a16:creationId xmlns:a16="http://schemas.microsoft.com/office/drawing/2014/main" id="{A67C14F1-77C4-4B7D-8E08-E91B17A8745F}"/>
              </a:ext>
            </a:extLst>
          </p:cNvPr>
          <p:cNvSpPr txBox="1">
            <a:spLocks/>
          </p:cNvSpPr>
          <p:nvPr/>
        </p:nvSpPr>
        <p:spPr>
          <a:xfrm>
            <a:off x="624461" y="431436"/>
            <a:ext cx="8726036" cy="637177"/>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3"/>
            </a:pPr>
            <a:r>
              <a:rPr lang="de-DE" dirty="0">
                <a:latin typeface="Univers for UniS 55 Roman Rg" panose="020B0603020202020204"/>
              </a:rPr>
              <a:t>Struktur der Bachelor- und Masterstudiengänge Berufs- und Technikpädagogik sowie Berufliches Lehramt – dual </a:t>
            </a:r>
          </a:p>
        </p:txBody>
      </p:sp>
    </p:spTree>
    <p:extLst>
      <p:ext uri="{BB962C8B-B14F-4D97-AF65-F5344CB8AC3E}">
        <p14:creationId xmlns:p14="http://schemas.microsoft.com/office/powerpoint/2010/main" val="135898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2"/>
          <p:cNvSpPr txBox="1">
            <a:spLocks/>
          </p:cNvSpPr>
          <p:nvPr/>
        </p:nvSpPr>
        <p:spPr bwMode="auto">
          <a:xfrm>
            <a:off x="811217" y="1312290"/>
            <a:ext cx="8565127" cy="460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1" fontAlgn="base" latinLnBrk="0" hangingPunct="1">
              <a:lnSpc>
                <a:spcPct val="110000"/>
              </a:lnSpc>
              <a:spcBef>
                <a:spcPts val="30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a:rPr>
              <a:t>Was ist ein Modul? Ein Modul…</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kumimoji="0" lang="de-DE" b="0" i="0" u="none" strike="noStrike" kern="0" cap="none" spc="0" normalizeH="0" baseline="0" noProof="0" dirty="0">
                <a:ln>
                  <a:noFill/>
                </a:ln>
                <a:solidFill>
                  <a:srgbClr val="000000"/>
                </a:solidFill>
                <a:effectLst/>
                <a:uLnTx/>
                <a:uFillTx/>
                <a:latin typeface="Univers for UniS 55 Roman Rg" panose="020B0603020202020204"/>
              </a:rPr>
              <a:t>ist eine zusammengefasste Lehreinheit mit 3,6,9,12 ECTS, </a:t>
            </a:r>
            <a:br>
              <a:rPr kumimoji="0" lang="de-DE" b="0" i="0" u="none" strike="noStrike" kern="0" cap="none" spc="0" normalizeH="0" baseline="0" noProof="0" dirty="0">
                <a:ln>
                  <a:noFill/>
                </a:ln>
                <a:solidFill>
                  <a:srgbClr val="000000"/>
                </a:solidFill>
                <a:effectLst/>
                <a:uLnTx/>
                <a:uFillTx/>
                <a:latin typeface="Univers for UniS 55 Roman Rg" panose="020B0603020202020204"/>
              </a:rPr>
            </a:br>
            <a:r>
              <a:rPr kumimoji="0" lang="de-DE" b="0" i="0" u="none" strike="noStrike" kern="0" cap="none" spc="0" normalizeH="0" baseline="0" noProof="0" dirty="0">
                <a:ln>
                  <a:noFill/>
                </a:ln>
                <a:solidFill>
                  <a:srgbClr val="000000"/>
                </a:solidFill>
                <a:effectLst/>
                <a:uLnTx/>
                <a:uFillTx/>
                <a:latin typeface="Univers for UniS 55 Roman Rg" panose="020B0603020202020204"/>
              </a:rPr>
              <a:t>1 </a:t>
            </a:r>
            <a:r>
              <a:rPr lang="de-DE" kern="0" dirty="0">
                <a:solidFill>
                  <a:srgbClr val="000000"/>
                </a:solidFill>
                <a:latin typeface="Univers for UniS 55 Roman Rg" panose="020B0603020202020204"/>
              </a:rPr>
              <a:t>ECTS</a:t>
            </a:r>
            <a:r>
              <a:rPr kumimoji="0" lang="de-DE" b="0" i="0" u="none" strike="noStrike" kern="0" cap="none" spc="0" normalizeH="0" baseline="0" noProof="0" dirty="0">
                <a:ln>
                  <a:noFill/>
                </a:ln>
                <a:solidFill>
                  <a:srgbClr val="000000"/>
                </a:solidFill>
                <a:effectLst/>
                <a:uLnTx/>
                <a:uFillTx/>
                <a:latin typeface="Univers for UniS 55 Roman Rg" panose="020B0603020202020204"/>
              </a:rPr>
              <a:t> = ca. 30 Arbeitsstunden (Workload)</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kumimoji="0" lang="de-DE" b="0" i="0" u="none" strike="noStrike" kern="0" cap="none" spc="0" normalizeH="0" baseline="0" noProof="0" dirty="0">
                <a:ln>
                  <a:noFill/>
                </a:ln>
                <a:solidFill>
                  <a:srgbClr val="000000"/>
                </a:solidFill>
                <a:effectLst/>
                <a:uLnTx/>
                <a:uFillTx/>
                <a:latin typeface="Univers for UniS 55 Roman Rg" panose="020B0603020202020204"/>
              </a:rPr>
              <a:t>enthält eine oder </a:t>
            </a:r>
            <a:r>
              <a:rPr kumimoji="0" lang="de-DE" b="0" i="0" u="sng" strike="noStrike" kern="0" cap="none" spc="0" normalizeH="0" baseline="0" noProof="0" dirty="0">
                <a:ln>
                  <a:noFill/>
                </a:ln>
                <a:solidFill>
                  <a:srgbClr val="000000"/>
                </a:solidFill>
                <a:effectLst/>
                <a:uLnTx/>
                <a:uFillTx/>
                <a:latin typeface="Univers for UniS 55 Roman Rg" panose="020B0603020202020204"/>
              </a:rPr>
              <a:t>mehrere</a:t>
            </a:r>
            <a:r>
              <a:rPr kumimoji="0" lang="de-DE" b="0" i="0" u="none" strike="noStrike" kern="0" cap="none" spc="0" normalizeH="0" baseline="0" noProof="0" dirty="0">
                <a:ln>
                  <a:noFill/>
                </a:ln>
                <a:solidFill>
                  <a:srgbClr val="000000"/>
                </a:solidFill>
                <a:effectLst/>
                <a:uLnTx/>
                <a:uFillTx/>
                <a:latin typeface="Univers for UniS 55 Roman Rg" panose="020B0603020202020204"/>
              </a:rPr>
              <a:t> Veranstaltungen (Vorlesungen, Seminare, Übungen…)</a:t>
            </a:r>
          </a:p>
          <a:p>
            <a:pPr marL="342900" marR="0" lvl="0" indent="-342900" algn="l" defTabSz="914400" rtl="0" eaLnBrk="0" fontAlgn="base" latinLnBrk="0" hangingPunct="0">
              <a:lnSpc>
                <a:spcPct val="110000"/>
              </a:lnSpc>
              <a:spcBef>
                <a:spcPts val="600"/>
              </a:spcBef>
              <a:spcAft>
                <a:spcPct val="0"/>
              </a:spcAft>
              <a:buClrTx/>
              <a:buSzTx/>
              <a:buFontTx/>
              <a:buChar char="•"/>
              <a:tabLst/>
              <a:defRPr/>
            </a:pPr>
            <a:r>
              <a:rPr kumimoji="0" lang="de-DE" b="0" i="0" u="none" strike="noStrike" kern="0" cap="none" spc="0" normalizeH="0" baseline="0" noProof="0" dirty="0">
                <a:ln>
                  <a:noFill/>
                </a:ln>
                <a:solidFill>
                  <a:srgbClr val="000000"/>
                </a:solidFill>
                <a:effectLst/>
                <a:uLnTx/>
                <a:uFillTx/>
                <a:latin typeface="Univers for UniS 55 Roman Rg" panose="020B0603020202020204"/>
              </a:rPr>
              <a:t>gilt als abgeschlossen, wenn </a:t>
            </a:r>
            <a:r>
              <a:rPr kumimoji="0" lang="de-DE" b="1" i="0" u="none" strike="noStrike" kern="0" cap="none" spc="0" normalizeH="0" baseline="0" noProof="0" dirty="0">
                <a:ln>
                  <a:noFill/>
                </a:ln>
                <a:solidFill>
                  <a:srgbClr val="000000"/>
                </a:solidFill>
                <a:effectLst/>
                <a:uLnTx/>
                <a:uFillTx/>
                <a:latin typeface="Univers for UniS 55 Roman Rg" panose="020B0603020202020204"/>
              </a:rPr>
              <a:t>alle </a:t>
            </a:r>
            <a:r>
              <a:rPr kumimoji="0" lang="de-DE" b="0" i="0" u="none" strike="noStrike" kern="0" cap="none" spc="0" normalizeH="0" baseline="0" noProof="0" dirty="0">
                <a:ln>
                  <a:noFill/>
                </a:ln>
                <a:solidFill>
                  <a:srgbClr val="000000"/>
                </a:solidFill>
                <a:effectLst/>
                <a:uLnTx/>
                <a:uFillTx/>
                <a:latin typeface="Univers for UniS 55 Roman Rg" panose="020B0603020202020204"/>
              </a:rPr>
              <a:t>Veranstaltungen besucht und die Prüfungen bestanden sind (</a:t>
            </a:r>
            <a:r>
              <a:rPr lang="de-DE" kern="0" dirty="0">
                <a:solidFill>
                  <a:srgbClr val="000000"/>
                </a:solidFill>
                <a:latin typeface="Univers for UniS 55 Roman Rg" panose="020B0603020202020204"/>
              </a:rPr>
              <a:t>ECTS</a:t>
            </a:r>
            <a:r>
              <a:rPr kumimoji="0" lang="de-DE" b="0" i="0" u="none" strike="noStrike" kern="0" cap="none" spc="0" normalizeH="0" baseline="0" noProof="0" dirty="0">
                <a:ln>
                  <a:noFill/>
                </a:ln>
                <a:solidFill>
                  <a:srgbClr val="000000"/>
                </a:solidFill>
                <a:effectLst/>
                <a:uLnTx/>
                <a:uFillTx/>
                <a:latin typeface="Univers for UniS 55 Roman Rg" panose="020B0603020202020204"/>
              </a:rPr>
              <a:t> werden erst bei vollständig bestandenem Modul gutgeschrieben</a:t>
            </a:r>
            <a:r>
              <a:rPr kumimoji="0" lang="de-DE" sz="1800" b="0" i="0" u="none" strike="noStrike" kern="0" cap="none" spc="0" normalizeH="0" baseline="0" noProof="0" dirty="0">
                <a:ln>
                  <a:noFill/>
                </a:ln>
                <a:solidFill>
                  <a:srgbClr val="000000"/>
                </a:solidFill>
                <a:effectLst/>
                <a:uLnTx/>
                <a:uFillTx/>
                <a:latin typeface="Univers for UniS 55 Roman Rg" panose="020B0603020202020204"/>
              </a:rPr>
              <a:t>)</a:t>
            </a:r>
          </a:p>
        </p:txBody>
      </p:sp>
      <p:sp>
        <p:nvSpPr>
          <p:cNvPr id="3" name="Abgerundetes Rechteck 2"/>
          <p:cNvSpPr/>
          <p:nvPr/>
        </p:nvSpPr>
        <p:spPr bwMode="auto">
          <a:xfrm>
            <a:off x="1156137" y="3664948"/>
            <a:ext cx="5664083" cy="843990"/>
          </a:xfrm>
          <a:prstGeom prst="roundRect">
            <a:avLst/>
          </a:prstGeom>
          <a:noFill/>
          <a:ln w="28575" cap="flat" cmpd="sng" algn="ctr">
            <a:solidFill>
              <a:srgbClr val="00CC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03288" rtl="0" eaLnBrk="1" fontAlgn="base" latinLnBrk="0" hangingPunct="1">
              <a:lnSpc>
                <a:spcPct val="100000"/>
              </a:lnSpc>
              <a:spcBef>
                <a:spcPct val="20000"/>
              </a:spcBef>
              <a:spcAft>
                <a:spcPct val="0"/>
              </a:spcAft>
              <a:buClr>
                <a:schemeClr val="bg2"/>
              </a:buClr>
              <a:buSzTx/>
              <a:buNone/>
              <a:tabLst/>
            </a:pPr>
            <a:r>
              <a:rPr kumimoji="0" lang="de-DE" sz="1200" b="1" i="0" u="none" strike="noStrike" cap="none" normalizeH="0" baseline="0" dirty="0">
                <a:ln>
                  <a:noFill/>
                </a:ln>
                <a:solidFill>
                  <a:schemeClr val="bg2">
                    <a:lumMod val="50000"/>
                  </a:schemeClr>
                </a:solidFill>
                <a:effectLst/>
                <a:latin typeface="Univers for UniS 55 Roman Rg" panose="020B0603020202020204"/>
              </a:rPr>
              <a:t>Modul</a:t>
            </a:r>
            <a:r>
              <a:rPr kumimoji="0" lang="de-DE" sz="1200" b="1" i="0" u="none" strike="noStrike" cap="none" normalizeH="0" dirty="0">
                <a:ln>
                  <a:noFill/>
                </a:ln>
                <a:solidFill>
                  <a:schemeClr val="bg2">
                    <a:lumMod val="50000"/>
                  </a:schemeClr>
                </a:solidFill>
                <a:effectLst/>
                <a:latin typeface="Univers for UniS 55 Roman Rg" panose="020B0603020202020204"/>
              </a:rPr>
              <a:t> : Didaktik beruflicher Bildung		</a:t>
            </a:r>
            <a:r>
              <a:rPr lang="de-DE" sz="1200" b="1" dirty="0">
                <a:solidFill>
                  <a:schemeClr val="bg2">
                    <a:lumMod val="50000"/>
                  </a:schemeClr>
                </a:solidFill>
                <a:latin typeface="Univers for UniS 55 Roman Rg" panose="020B0603020202020204"/>
              </a:rPr>
              <a:t>                           6</a:t>
            </a:r>
            <a:r>
              <a:rPr kumimoji="0" lang="de-DE" sz="1200" b="1" i="0" u="none" strike="noStrike" cap="none" normalizeH="0" dirty="0">
                <a:ln>
                  <a:noFill/>
                </a:ln>
                <a:solidFill>
                  <a:schemeClr val="bg2">
                    <a:lumMod val="50000"/>
                  </a:schemeClr>
                </a:solidFill>
                <a:effectLst/>
                <a:latin typeface="Univers for UniS 55 Roman Rg" panose="020B0603020202020204"/>
              </a:rPr>
              <a:t> </a:t>
            </a:r>
            <a:r>
              <a:rPr lang="de-DE" sz="1200" b="1" dirty="0">
                <a:solidFill>
                  <a:schemeClr val="bg2">
                    <a:lumMod val="50000"/>
                  </a:schemeClr>
                </a:solidFill>
                <a:latin typeface="Univers for UniS 55 Roman Rg" panose="020B0603020202020204"/>
              </a:rPr>
              <a:t>ECTS</a:t>
            </a:r>
            <a:endParaRPr kumimoji="0" lang="de-DE" sz="1200" b="1" i="0" u="none" strike="noStrike" cap="none" normalizeH="0" dirty="0">
              <a:ln>
                <a:noFill/>
              </a:ln>
              <a:solidFill>
                <a:schemeClr val="bg2">
                  <a:lumMod val="50000"/>
                </a:schemeClr>
              </a:solidFill>
              <a:effectLst/>
              <a:latin typeface="Univers for UniS 55 Roman Rg" panose="020B0603020202020204"/>
            </a:endParaRPr>
          </a:p>
          <a:p>
            <a:pPr marL="285750" marR="0" indent="-285750" defTabSz="903288" rtl="0" eaLnBrk="1" fontAlgn="base" latinLnBrk="0" hangingPunct="1">
              <a:lnSpc>
                <a:spcPct val="100000"/>
              </a:lnSpc>
              <a:spcBef>
                <a:spcPct val="20000"/>
              </a:spcBef>
              <a:spcAft>
                <a:spcPct val="0"/>
              </a:spcAft>
              <a:buClr>
                <a:schemeClr val="bg2"/>
              </a:buClr>
              <a:buSzTx/>
              <a:buFontTx/>
              <a:buChar char="-"/>
              <a:tabLst/>
            </a:pPr>
            <a:r>
              <a:rPr lang="de-DE" sz="1200" baseline="0" dirty="0">
                <a:solidFill>
                  <a:schemeClr val="tx1"/>
                </a:solidFill>
                <a:latin typeface="Univers for UniS 55 Roman Rg" panose="020B0603020202020204"/>
              </a:rPr>
              <a:t>Vorlesung: Didaktik beruflicher Bildung I	      </a:t>
            </a:r>
            <a:r>
              <a:rPr lang="de-DE" sz="1200" dirty="0">
                <a:solidFill>
                  <a:schemeClr val="tx1"/>
                </a:solidFill>
                <a:latin typeface="Univers for UniS 55 Roman Rg" panose="020B0603020202020204"/>
              </a:rPr>
              <a:t>benotete Klausur</a:t>
            </a:r>
          </a:p>
          <a:p>
            <a:pPr marL="285750" indent="-285750" defTabSz="903288" eaLnBrk="1" hangingPunct="1">
              <a:spcBef>
                <a:spcPct val="20000"/>
              </a:spcBef>
              <a:buClr>
                <a:schemeClr val="bg2"/>
              </a:buClr>
              <a:buFontTx/>
              <a:buChar char="-"/>
            </a:pPr>
            <a:r>
              <a:rPr lang="de-DE" sz="1200" dirty="0">
                <a:solidFill>
                  <a:schemeClr val="tx1"/>
                </a:solidFill>
                <a:latin typeface="Univers for UniS 55 Roman Rg" panose="020B0603020202020204"/>
              </a:rPr>
              <a:t>Vorlesung: Didaktik beruflicher Bildung II	      benotete Klausur</a:t>
            </a:r>
          </a:p>
          <a:p>
            <a:pPr marL="285750" marR="0" indent="-285750" defTabSz="903288" rtl="0" eaLnBrk="1" fontAlgn="base" latinLnBrk="0" hangingPunct="1">
              <a:lnSpc>
                <a:spcPct val="100000"/>
              </a:lnSpc>
              <a:spcBef>
                <a:spcPct val="20000"/>
              </a:spcBef>
              <a:spcAft>
                <a:spcPct val="0"/>
              </a:spcAft>
              <a:buClr>
                <a:schemeClr val="bg2"/>
              </a:buClr>
              <a:buSzTx/>
              <a:buFontTx/>
              <a:buChar char="-"/>
              <a:tabLst/>
            </a:pPr>
            <a:endParaRPr lang="de-DE" sz="1200" dirty="0">
              <a:solidFill>
                <a:schemeClr val="tx1"/>
              </a:solidFill>
              <a:latin typeface="Univers for UniS 55 Roman Rg" panose="020B0603020202020204"/>
            </a:endParaRPr>
          </a:p>
        </p:txBody>
      </p:sp>
      <p:sp>
        <p:nvSpPr>
          <p:cNvPr id="9" name="Titel 1">
            <a:extLst>
              <a:ext uri="{FF2B5EF4-FFF2-40B4-BE49-F238E27FC236}">
                <a16:creationId xmlns:a16="http://schemas.microsoft.com/office/drawing/2014/main" id="{8FD638BA-CDFE-4401-9351-2C40EBD3A342}"/>
              </a:ext>
            </a:extLst>
          </p:cNvPr>
          <p:cNvSpPr txBox="1">
            <a:spLocks/>
          </p:cNvSpPr>
          <p:nvPr/>
        </p:nvSpPr>
        <p:spPr>
          <a:xfrm>
            <a:off x="624461" y="431436"/>
            <a:ext cx="8726036" cy="637177"/>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3"/>
            </a:pPr>
            <a:r>
              <a:rPr lang="de-DE" dirty="0">
                <a:latin typeface="Univers for UniS 55 Roman Rg" panose="020B0603020202020204"/>
              </a:rPr>
              <a:t>Struktur der Bachelor- und Masterstudiengänge Berufs- und Technikpädagogik sowie Berufliches Lehramt – dual </a:t>
            </a:r>
          </a:p>
        </p:txBody>
      </p:sp>
    </p:spTree>
    <p:extLst>
      <p:ext uri="{BB962C8B-B14F-4D97-AF65-F5344CB8AC3E}">
        <p14:creationId xmlns:p14="http://schemas.microsoft.com/office/powerpoint/2010/main" val="2060203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latin typeface="Univers for UniS 55 Roman Rg" panose="020B0603020202020204"/>
              </a:rPr>
              <a:t>C@MPUS, ILIAS &amp; </a:t>
            </a:r>
            <a:r>
              <a:rPr lang="de-DE" dirty="0" err="1">
                <a:latin typeface="Univers for UniS 55 Roman Rg" panose="020B0603020202020204"/>
              </a:rPr>
              <a:t>Webex</a:t>
            </a:r>
            <a:endParaRPr lang="de-DE" dirty="0">
              <a:latin typeface="Univers for UniS 55 Roman Rg" panose="020B0603020202020204"/>
            </a:endParaRP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595492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7909" y="1133856"/>
            <a:ext cx="9085003" cy="5138928"/>
          </a:xfrm>
        </p:spPr>
        <p:txBody>
          <a:bodyPr/>
          <a:lstStyle/>
          <a:p>
            <a:pPr marL="0" indent="0">
              <a:buNone/>
            </a:pPr>
            <a:r>
              <a:rPr lang="de-DE" sz="1600" dirty="0">
                <a:latin typeface="Univers for UniS 55 Roman Rg" panose="020B0603020202020204"/>
              </a:rPr>
              <a:t>Login: RUS bzw. TIK Account </a:t>
            </a:r>
            <a:endParaRPr lang="de-DE" b="1" dirty="0">
              <a:latin typeface="Univers for UniS 55 Roman Rg" panose="020B0603020202020204"/>
            </a:endParaRPr>
          </a:p>
          <a:p>
            <a:pPr marL="0" indent="0">
              <a:spcBef>
                <a:spcPts val="1200"/>
              </a:spcBef>
              <a:buNone/>
            </a:pPr>
            <a:r>
              <a:rPr lang="de-DE" sz="1600" b="1" dirty="0">
                <a:latin typeface="Univers for UniS 55 Roman Rg" panose="020B0603020202020204"/>
              </a:rPr>
              <a:t>C@MPUS (Campus Management Portal der Universität Stuttgart </a:t>
            </a:r>
            <a:r>
              <a:rPr lang="de-DE" sz="1600" dirty="0">
                <a:latin typeface="Univers for UniS 55 Roman Rg" panose="020B0603020202020204"/>
                <a:hlinkClick r:id="rId2"/>
              </a:rPr>
              <a:t>https://www.student.uni-stuttgart.de/digital-services/campus/</a:t>
            </a:r>
            <a:r>
              <a:rPr lang="de-DE" sz="1600" dirty="0">
                <a:latin typeface="Univers for UniS 55 Roman Rg" panose="020B0603020202020204"/>
              </a:rPr>
              <a:t> </a:t>
            </a:r>
          </a:p>
          <a:p>
            <a:pPr>
              <a:spcBef>
                <a:spcPts val="600"/>
              </a:spcBef>
              <a:buFontTx/>
              <a:buChar char="-"/>
            </a:pPr>
            <a:r>
              <a:rPr lang="de-DE" sz="1600" dirty="0">
                <a:latin typeface="Univers for UniS 55 Roman Rg" panose="020B0603020202020204"/>
              </a:rPr>
              <a:t>Bewerbung/Fachwechsel, Modulübersicht, Vorlesungsverzeichnis, Veranstaltungsbelegung, Stundenplan, SQ-Belegung, Prüfungsmanagement (An- und Abmeldung zu Prüfungen, Übersicht zu erbrachten Studienleistungen usw.), persönliche Einstellungen.</a:t>
            </a:r>
          </a:p>
          <a:p>
            <a:pPr marL="0" indent="0">
              <a:spcBef>
                <a:spcPts val="1200"/>
              </a:spcBef>
              <a:buNone/>
            </a:pPr>
            <a:r>
              <a:rPr lang="de-DE" sz="1600" b="1" dirty="0">
                <a:latin typeface="Univers for UniS 55 Roman Rg" panose="020B0603020202020204"/>
              </a:rPr>
              <a:t>ILIAS (Integriertes Lern-, Informations- und Arbeitskooperations-System) </a:t>
            </a:r>
            <a:br>
              <a:rPr lang="de-DE" sz="1600" b="1" dirty="0">
                <a:latin typeface="Univers for UniS 55 Roman Rg" panose="020B0603020202020204"/>
              </a:rPr>
            </a:br>
            <a:r>
              <a:rPr lang="de-DE" sz="1600" dirty="0">
                <a:latin typeface="Univers for UniS 55 Roman Rg" panose="020B0603020202020204"/>
                <a:hlinkClick r:id="rId3"/>
              </a:rPr>
              <a:t>https://ilias3.uni-stuttgart.de</a:t>
            </a:r>
            <a:r>
              <a:rPr lang="de-DE" sz="1600" dirty="0">
                <a:latin typeface="Univers for UniS 55 Roman Rg" panose="020B0603020202020204"/>
              </a:rPr>
              <a:t> </a:t>
            </a:r>
          </a:p>
          <a:p>
            <a:pPr>
              <a:buFontTx/>
              <a:buChar char="-"/>
            </a:pPr>
            <a:r>
              <a:rPr lang="de-DE" sz="1600" dirty="0">
                <a:latin typeface="Univers for UniS 55 Roman Rg" panose="020B0603020202020204"/>
              </a:rPr>
              <a:t>Lernplattform, Materialien zu Veranstaltungen</a:t>
            </a:r>
          </a:p>
          <a:p>
            <a:pPr>
              <a:buFontTx/>
              <a:buChar char="-"/>
            </a:pPr>
            <a:r>
              <a:rPr lang="de-DE" sz="1600" dirty="0">
                <a:latin typeface="Univers for UniS 55 Roman Rg" panose="020B0603020202020204"/>
              </a:rPr>
              <a:t>wenn Sie sich zu einer Veranstaltung in C@MPUS anmelden, werden Sie automatisch in die ILIAS-Gruppe eingetragen (sofern der/die Dozent*in diese nutzt).</a:t>
            </a:r>
          </a:p>
          <a:p>
            <a:pPr marL="0" indent="0">
              <a:spcBef>
                <a:spcPts val="1200"/>
              </a:spcBef>
              <a:buNone/>
            </a:pPr>
            <a:r>
              <a:rPr lang="de-DE" sz="1600" b="1" dirty="0">
                <a:latin typeface="Univers for UniS 55 Roman Rg" panose="020B0603020202020204"/>
              </a:rPr>
              <a:t>Cisco </a:t>
            </a:r>
            <a:r>
              <a:rPr lang="de-DE" sz="1600" b="1" dirty="0" err="1">
                <a:latin typeface="Univers for UniS 55 Roman Rg" panose="020B0603020202020204"/>
              </a:rPr>
              <a:t>Webex</a:t>
            </a:r>
            <a:r>
              <a:rPr lang="de-DE" sz="1600" dirty="0">
                <a:latin typeface="Univers for UniS 55 Roman Rg" panose="020B0603020202020204"/>
              </a:rPr>
              <a:t> </a:t>
            </a:r>
            <a:r>
              <a:rPr lang="de-DE" sz="1600" dirty="0">
                <a:latin typeface="Univers for UniS 55 Roman Rg" panose="020B0603020202020204"/>
                <a:hlinkClick r:id="rId4"/>
              </a:rPr>
              <a:t>https://www.tik.uni-stuttgart.de/support/anleitungen/webex/</a:t>
            </a:r>
            <a:r>
              <a:rPr lang="de-DE" sz="1600" dirty="0">
                <a:latin typeface="Univers for UniS 55 Roman Rg" panose="020B0603020202020204"/>
              </a:rPr>
              <a:t> </a:t>
            </a:r>
          </a:p>
          <a:p>
            <a:pPr>
              <a:buFontTx/>
              <a:buChar char="-"/>
            </a:pPr>
            <a:r>
              <a:rPr lang="de-DE" sz="1600" dirty="0">
                <a:latin typeface="Univers for UniS 55 Roman Rg" panose="020B0603020202020204"/>
              </a:rPr>
              <a:t>Webkonferenzdienst zur Durchführung von Online-Lehrveranstaltungen</a:t>
            </a:r>
          </a:p>
          <a:p>
            <a:pPr marL="0" indent="0">
              <a:spcBef>
                <a:spcPts val="1200"/>
              </a:spcBef>
              <a:buNone/>
            </a:pPr>
            <a:r>
              <a:rPr lang="de-DE" sz="1600" b="1" dirty="0">
                <a:latin typeface="Univers for UniS 55 Roman Rg" panose="020B0603020202020204"/>
              </a:rPr>
              <a:t>Hilfe, Anleitung und Videos zu C@MPUS, ILIAS &amp; </a:t>
            </a:r>
            <a:r>
              <a:rPr lang="de-DE" sz="1600" b="1" dirty="0" err="1">
                <a:latin typeface="Univers for UniS 55 Roman Rg" panose="020B0603020202020204"/>
              </a:rPr>
              <a:t>Webex</a:t>
            </a:r>
            <a:r>
              <a:rPr lang="de-DE" sz="1600" b="1" dirty="0">
                <a:latin typeface="Univers for UniS 55 Roman Rg" panose="020B0603020202020204"/>
              </a:rPr>
              <a:t>: </a:t>
            </a:r>
            <a:r>
              <a:rPr lang="de-DE" sz="1600" dirty="0">
                <a:latin typeface="Univers for UniS 55 Roman Rg" panose="020B0603020202020204"/>
                <a:hlinkClick r:id="rId5"/>
              </a:rPr>
              <a:t>https://www.student.uni-stuttgart.de/digital-services/</a:t>
            </a:r>
            <a:r>
              <a:rPr lang="de-DE" sz="1600" dirty="0">
                <a:latin typeface="Univers for UniS 55 Roman Rg" panose="020B0603020202020204"/>
              </a:rPr>
              <a:t> </a:t>
            </a:r>
          </a:p>
          <a:p>
            <a:pPr>
              <a:buFontTx/>
              <a:buChar char="-"/>
            </a:pPr>
            <a:endParaRPr lang="de-DE" sz="1600" dirty="0">
              <a:latin typeface="Univers for UniS 55 Roman Rg" panose="020B0603020202020204"/>
            </a:endParaRPr>
          </a:p>
        </p:txBody>
      </p:sp>
      <p:sp>
        <p:nvSpPr>
          <p:cNvPr id="6" name="Titel 1">
            <a:extLst>
              <a:ext uri="{FF2B5EF4-FFF2-40B4-BE49-F238E27FC236}">
                <a16:creationId xmlns:a16="http://schemas.microsoft.com/office/drawing/2014/main" id="{B81A9E6E-56E8-4A6D-8513-E2B3AD89F58D}"/>
              </a:ext>
            </a:extLst>
          </p:cNvPr>
          <p:cNvSpPr txBox="1">
            <a:spLocks/>
          </p:cNvSpPr>
          <p:nvPr/>
        </p:nvSpPr>
        <p:spPr>
          <a:xfrm>
            <a:off x="650309" y="626390"/>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4"/>
            </a:pPr>
            <a:r>
              <a:rPr lang="de-DE">
                <a:latin typeface="Univers for UniS 55 Roman Rg" panose="020B0603020202020204" pitchFamily="34" charset="0"/>
              </a:rPr>
              <a:t>C@MPUS, ILIAS &amp; Webex – Wie erstelle ich meinen Stundenplan</a:t>
            </a:r>
            <a:endParaRPr lang="de-DE" dirty="0">
              <a:latin typeface="Univers for UniS 55 Roman Rg" panose="020B0603020202020204" pitchFamily="34" charset="0"/>
            </a:endParaRPr>
          </a:p>
        </p:txBody>
      </p:sp>
    </p:spTree>
    <p:extLst>
      <p:ext uri="{BB962C8B-B14F-4D97-AF65-F5344CB8AC3E}">
        <p14:creationId xmlns:p14="http://schemas.microsoft.com/office/powerpoint/2010/main" val="939506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497909" y="1376549"/>
            <a:ext cx="8600371" cy="2626283"/>
          </a:xfrm>
          <a:prstGeom prst="rect">
            <a:avLst/>
          </a:prstGeom>
          <a:noFill/>
        </p:spPr>
        <p:txBody>
          <a:bodyPr wrap="square" lIns="0" tIns="0" rIns="0" bIns="0" rtlCol="0">
            <a:noAutofit/>
          </a:bodyPr>
          <a:lstStyle/>
          <a:p>
            <a:pPr marL="179388" indent="-179388">
              <a:lnSpc>
                <a:spcPct val="150000"/>
              </a:lnSpc>
              <a:buClr>
                <a:schemeClr val="accent1"/>
              </a:buClr>
              <a:buFont typeface="Arial" panose="020B0604020202020204" pitchFamily="34" charset="0"/>
              <a:buChar char="•"/>
            </a:pPr>
            <a:r>
              <a:rPr lang="de-DE" sz="1600" dirty="0">
                <a:solidFill>
                  <a:schemeClr val="tx1"/>
                </a:solidFill>
                <a:latin typeface="Univers for UniS 55 Roman Rg" panose="020B0603020202020204"/>
              </a:rPr>
              <a:t>Melden Sie sich bei C@MPUS über Ihre Zugangsdaten an </a:t>
            </a:r>
          </a:p>
          <a:p>
            <a:pPr marL="179388" indent="-179388">
              <a:lnSpc>
                <a:spcPct val="150000"/>
              </a:lnSpc>
              <a:buClr>
                <a:schemeClr val="accent1"/>
              </a:buClr>
              <a:buFont typeface="Arial" panose="020B0604020202020204" pitchFamily="34" charset="0"/>
              <a:buChar char="•"/>
            </a:pPr>
            <a:r>
              <a:rPr lang="de-DE" sz="1600" dirty="0">
                <a:solidFill>
                  <a:schemeClr val="tx1"/>
                </a:solidFill>
                <a:latin typeface="Univers for UniS 55 Roman Rg" panose="020B0603020202020204"/>
              </a:rPr>
              <a:t>Über die Kachel „Mein Studium“ gelangen Sie zur </a:t>
            </a:r>
            <a:br>
              <a:rPr lang="de-DE" sz="1600" dirty="0">
                <a:solidFill>
                  <a:schemeClr val="tx1"/>
                </a:solidFill>
                <a:latin typeface="Univers for UniS 55 Roman Rg" panose="020B0603020202020204"/>
              </a:rPr>
            </a:br>
            <a:r>
              <a:rPr lang="de-DE" sz="1600" dirty="0">
                <a:solidFill>
                  <a:schemeClr val="tx1"/>
                </a:solidFill>
                <a:latin typeface="Univers for UniS 55 Roman Rg" panose="020B0603020202020204"/>
              </a:rPr>
              <a:t>Übersicht im Studiengang „Berufliches Lehramt – dual“                                                                                                                      mit der 998 und dem Abschlussziel                                                                                                    „78 Master </a:t>
            </a:r>
            <a:r>
              <a:rPr lang="de-DE" sz="1600" dirty="0" err="1">
                <a:solidFill>
                  <a:schemeClr val="tx1"/>
                </a:solidFill>
                <a:latin typeface="Univers for UniS 55 Roman Rg" panose="020B0603020202020204"/>
              </a:rPr>
              <a:t>of</a:t>
            </a:r>
            <a:r>
              <a:rPr lang="de-DE" sz="1600" dirty="0">
                <a:solidFill>
                  <a:schemeClr val="tx1"/>
                </a:solidFill>
                <a:latin typeface="Univers for UniS 55 Roman Rg" panose="020B0603020202020204"/>
              </a:rPr>
              <a:t> Education (Lehramt nach Fachbachelor)“</a:t>
            </a:r>
          </a:p>
          <a:p>
            <a:pPr marL="179388" indent="-179388">
              <a:lnSpc>
                <a:spcPct val="150000"/>
              </a:lnSpc>
              <a:buClr>
                <a:schemeClr val="accent1"/>
              </a:buClr>
              <a:buFont typeface="Arial" panose="020B0604020202020204" pitchFamily="34" charset="0"/>
              <a:buChar char="•"/>
            </a:pPr>
            <a:r>
              <a:rPr lang="de-DE" sz="1600" dirty="0">
                <a:solidFill>
                  <a:schemeClr val="tx1"/>
                </a:solidFill>
                <a:latin typeface="Univers for UniS 55 Roman Rg" panose="020B0603020202020204"/>
              </a:rPr>
              <a:t>Ihr Studienplan wird Ihnen nun angezeigt</a:t>
            </a:r>
          </a:p>
        </p:txBody>
      </p:sp>
      <p:pic>
        <p:nvPicPr>
          <p:cNvPr id="10" name="Grafik 9">
            <a:extLst>
              <a:ext uri="{FF2B5EF4-FFF2-40B4-BE49-F238E27FC236}">
                <a16:creationId xmlns:a16="http://schemas.microsoft.com/office/drawing/2014/main" id="{E5635F28-178C-4932-8231-829523620D77}"/>
              </a:ext>
            </a:extLst>
          </p:cNvPr>
          <p:cNvPicPr/>
          <p:nvPr/>
        </p:nvPicPr>
        <p:blipFill rotWithShape="1">
          <a:blip r:embed="rId3"/>
          <a:srcRect l="17263" t="20922" r="71454" b="50079"/>
          <a:stretch/>
        </p:blipFill>
        <p:spPr bwMode="auto">
          <a:xfrm>
            <a:off x="6480509" y="1376549"/>
            <a:ext cx="2889735" cy="2348548"/>
          </a:xfrm>
          <a:prstGeom prst="rect">
            <a:avLst/>
          </a:prstGeom>
          <a:ln>
            <a:noFill/>
          </a:ln>
          <a:extLst>
            <a:ext uri="{53640926-AAD7-44D8-BBD7-CCE9431645EC}">
              <a14:shadowObscured xmlns:a14="http://schemas.microsoft.com/office/drawing/2010/main"/>
            </a:ext>
          </a:extLst>
        </p:spPr>
      </p:pic>
      <p:sp>
        <p:nvSpPr>
          <p:cNvPr id="12" name="Titel 1">
            <a:extLst>
              <a:ext uri="{FF2B5EF4-FFF2-40B4-BE49-F238E27FC236}">
                <a16:creationId xmlns:a16="http://schemas.microsoft.com/office/drawing/2014/main" id="{D30662D2-AB70-47B3-B50B-B98AC7D61B43}"/>
              </a:ext>
            </a:extLst>
          </p:cNvPr>
          <p:cNvSpPr txBox="1">
            <a:spLocks/>
          </p:cNvSpPr>
          <p:nvPr/>
        </p:nvSpPr>
        <p:spPr>
          <a:xfrm>
            <a:off x="650309" y="626390"/>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4"/>
            </a:pPr>
            <a:r>
              <a:rPr lang="de-DE">
                <a:latin typeface="Univers for UniS 55 Roman Rg" panose="020B0603020202020204" pitchFamily="34" charset="0"/>
              </a:rPr>
              <a:t>C@MPUS, ILIAS &amp; Webex – Wie erstelle ich meinen Stundenplan</a:t>
            </a:r>
            <a:endParaRPr lang="de-DE" dirty="0">
              <a:latin typeface="Univers for UniS 55 Roman Rg" panose="020B0603020202020204" pitchFamily="34" charset="0"/>
            </a:endParaRPr>
          </a:p>
        </p:txBody>
      </p:sp>
      <p:pic>
        <p:nvPicPr>
          <p:cNvPr id="3" name="Grafik 2">
            <a:extLst>
              <a:ext uri="{FF2B5EF4-FFF2-40B4-BE49-F238E27FC236}">
                <a16:creationId xmlns:a16="http://schemas.microsoft.com/office/drawing/2014/main" id="{282F2AE3-B3B7-406F-9A67-C2915C54E398}"/>
              </a:ext>
            </a:extLst>
          </p:cNvPr>
          <p:cNvPicPr>
            <a:picLocks noChangeAspect="1"/>
          </p:cNvPicPr>
          <p:nvPr/>
        </p:nvPicPr>
        <p:blipFill rotWithShape="1">
          <a:blip r:embed="rId4"/>
          <a:srcRect r="525"/>
          <a:stretch/>
        </p:blipFill>
        <p:spPr>
          <a:xfrm>
            <a:off x="497909" y="3862328"/>
            <a:ext cx="8872335" cy="2489051"/>
          </a:xfrm>
          <a:prstGeom prst="rect">
            <a:avLst/>
          </a:prstGeom>
        </p:spPr>
      </p:pic>
    </p:spTree>
    <p:extLst>
      <p:ext uri="{BB962C8B-B14F-4D97-AF65-F5344CB8AC3E}">
        <p14:creationId xmlns:p14="http://schemas.microsoft.com/office/powerpoint/2010/main" val="1883439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1E9A395-073F-4B52-A914-10D3E7CDB2FF}"/>
              </a:ext>
            </a:extLst>
          </p:cNvPr>
          <p:cNvPicPr>
            <a:picLocks noChangeAspect="1"/>
          </p:cNvPicPr>
          <p:nvPr/>
        </p:nvPicPr>
        <p:blipFill rotWithShape="1">
          <a:blip r:embed="rId3"/>
          <a:srcRect r="525"/>
          <a:stretch/>
        </p:blipFill>
        <p:spPr>
          <a:xfrm>
            <a:off x="376300" y="1981298"/>
            <a:ext cx="9223388" cy="2587536"/>
          </a:xfrm>
          <a:prstGeom prst="rect">
            <a:avLst/>
          </a:prstGeom>
        </p:spPr>
      </p:pic>
      <p:sp>
        <p:nvSpPr>
          <p:cNvPr id="6" name="Ellipse 5"/>
          <p:cNvSpPr/>
          <p:nvPr/>
        </p:nvSpPr>
        <p:spPr bwMode="auto">
          <a:xfrm>
            <a:off x="5420455" y="3542927"/>
            <a:ext cx="297171" cy="314370"/>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7" name="Pfeil nach unten 6"/>
          <p:cNvSpPr/>
          <p:nvPr/>
        </p:nvSpPr>
        <p:spPr bwMode="auto">
          <a:xfrm rot="8314739">
            <a:off x="6167840" y="3629147"/>
            <a:ext cx="265035" cy="1750761"/>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12" name="Textfeld 11"/>
          <p:cNvSpPr txBox="1"/>
          <p:nvPr/>
        </p:nvSpPr>
        <p:spPr>
          <a:xfrm>
            <a:off x="6813614" y="5031507"/>
            <a:ext cx="2917289" cy="369332"/>
          </a:xfrm>
          <a:prstGeom prst="rect">
            <a:avLst/>
          </a:prstGeom>
          <a:noFill/>
        </p:spPr>
        <p:txBody>
          <a:bodyPr wrap="square" rtlCol="0">
            <a:spAutoFit/>
          </a:bodyPr>
          <a:lstStyle/>
          <a:p>
            <a:pPr>
              <a:buNone/>
            </a:pPr>
            <a:r>
              <a:rPr lang="de-DE" sz="1800" dirty="0">
                <a:solidFill>
                  <a:srgbClr val="C00000"/>
                </a:solidFill>
                <a:latin typeface="Univers for UniS 55 Roman Rg" panose="020B0603020202020204"/>
              </a:rPr>
              <a:t>zur Modulbeschreibung</a:t>
            </a:r>
          </a:p>
        </p:txBody>
      </p:sp>
      <p:sp>
        <p:nvSpPr>
          <p:cNvPr id="16" name="Rechteck 15"/>
          <p:cNvSpPr/>
          <p:nvPr/>
        </p:nvSpPr>
        <p:spPr>
          <a:xfrm>
            <a:off x="8954814" y="2280503"/>
            <a:ext cx="390736" cy="157679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latin typeface="Univers for UniS 55 Roman Rg" panose="020B0603020202020204"/>
            </a:endParaRPr>
          </a:p>
        </p:txBody>
      </p:sp>
      <p:sp>
        <p:nvSpPr>
          <p:cNvPr id="17" name="Textfeld 16"/>
          <p:cNvSpPr txBox="1"/>
          <p:nvPr/>
        </p:nvSpPr>
        <p:spPr>
          <a:xfrm>
            <a:off x="7441949" y="1119805"/>
            <a:ext cx="2101628" cy="357051"/>
          </a:xfrm>
          <a:prstGeom prst="rect">
            <a:avLst/>
          </a:prstGeom>
          <a:noFill/>
        </p:spPr>
        <p:txBody>
          <a:bodyPr wrap="square" lIns="0" tIns="0" rIns="0" bIns="0" rtlCol="0">
            <a:noAutofit/>
          </a:bodyPr>
          <a:lstStyle/>
          <a:p>
            <a:pPr algn="r">
              <a:buClr>
                <a:schemeClr val="accent1"/>
              </a:buClr>
            </a:pPr>
            <a:r>
              <a:rPr lang="de-DE" sz="1800" dirty="0">
                <a:solidFill>
                  <a:srgbClr val="00B050"/>
                </a:solidFill>
                <a:latin typeface="Univers for UniS 55 Roman Rg" panose="020B0603020202020204"/>
              </a:rPr>
              <a:t>notwendige ECTS für den jeweiligen Bereich</a:t>
            </a:r>
          </a:p>
        </p:txBody>
      </p:sp>
      <p:sp>
        <p:nvSpPr>
          <p:cNvPr id="20" name="Pfeil nach unten 19"/>
          <p:cNvSpPr/>
          <p:nvPr/>
        </p:nvSpPr>
        <p:spPr bwMode="auto">
          <a:xfrm rot="10325387">
            <a:off x="885849" y="2787018"/>
            <a:ext cx="189646" cy="2369434"/>
          </a:xfrm>
          <a:prstGeom prst="downArrow">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a:latin typeface="Univers for UniS 55 Roman Rg" panose="020B0603020202020204"/>
            </a:endParaRPr>
          </a:p>
        </p:txBody>
      </p:sp>
      <p:sp>
        <p:nvSpPr>
          <p:cNvPr id="21" name="Textfeld 20"/>
          <p:cNvSpPr txBox="1"/>
          <p:nvPr/>
        </p:nvSpPr>
        <p:spPr>
          <a:xfrm>
            <a:off x="469491" y="5134692"/>
            <a:ext cx="4500157" cy="646331"/>
          </a:xfrm>
          <a:prstGeom prst="rect">
            <a:avLst/>
          </a:prstGeom>
          <a:noFill/>
        </p:spPr>
        <p:txBody>
          <a:bodyPr wrap="square" rtlCol="0">
            <a:spAutoFit/>
          </a:bodyPr>
          <a:lstStyle/>
          <a:p>
            <a:r>
              <a:rPr lang="de-DE" sz="1800" dirty="0">
                <a:solidFill>
                  <a:srgbClr val="C00000"/>
                </a:solidFill>
                <a:latin typeface="Univers for UniS 55 Roman Rg" panose="020B0603020202020204"/>
              </a:rPr>
              <a:t>zu den Modulen des Bereichs bzw. zu Unterordnern immer auf „+“ klicken</a:t>
            </a:r>
          </a:p>
        </p:txBody>
      </p:sp>
      <p:sp>
        <p:nvSpPr>
          <p:cNvPr id="15" name="Titel 1">
            <a:extLst>
              <a:ext uri="{FF2B5EF4-FFF2-40B4-BE49-F238E27FC236}">
                <a16:creationId xmlns:a16="http://schemas.microsoft.com/office/drawing/2014/main" id="{E49E6B81-A6FC-4295-BA76-9274FA641804}"/>
              </a:ext>
            </a:extLst>
          </p:cNvPr>
          <p:cNvSpPr>
            <a:spLocks noGrp="1"/>
          </p:cNvSpPr>
          <p:nvPr>
            <p:ph type="title"/>
          </p:nvPr>
        </p:nvSpPr>
        <p:spPr>
          <a:xfrm>
            <a:off x="497909" y="473990"/>
            <a:ext cx="8726036" cy="333098"/>
          </a:xfrm>
        </p:spPr>
        <p:txBody>
          <a:bodyPr/>
          <a:lstStyle/>
          <a:p>
            <a:pPr marL="400050" indent="-400050">
              <a:buFont typeface="+mj-lt"/>
              <a:buAutoNum type="romanUcPeriod" startAt="4"/>
            </a:pPr>
            <a:r>
              <a:rPr lang="de-DE" dirty="0">
                <a:latin typeface="Univers for UniS 55 Roman Rg" panose="020B0603020202020204" pitchFamily="34" charset="0"/>
              </a:rPr>
              <a:t>C@MPUS, ILIAS &amp; </a:t>
            </a:r>
            <a:r>
              <a:rPr lang="de-DE" dirty="0" err="1">
                <a:latin typeface="Univers for UniS 55 Roman Rg" panose="020B0603020202020204" pitchFamily="34" charset="0"/>
              </a:rPr>
              <a:t>Webex</a:t>
            </a:r>
            <a:r>
              <a:rPr lang="de-DE" dirty="0">
                <a:latin typeface="Univers for UniS 55 Roman Rg" panose="020B0603020202020204" pitchFamily="34" charset="0"/>
              </a:rPr>
              <a:t> – Wie erstelle ich meinen Stundenplan</a:t>
            </a:r>
          </a:p>
        </p:txBody>
      </p:sp>
      <p:sp>
        <p:nvSpPr>
          <p:cNvPr id="14" name="Ellipse 13">
            <a:extLst>
              <a:ext uri="{FF2B5EF4-FFF2-40B4-BE49-F238E27FC236}">
                <a16:creationId xmlns:a16="http://schemas.microsoft.com/office/drawing/2014/main" id="{43F9612B-6EE9-4267-9FE0-789775E42B22}"/>
              </a:ext>
            </a:extLst>
          </p:cNvPr>
          <p:cNvSpPr/>
          <p:nvPr/>
        </p:nvSpPr>
        <p:spPr bwMode="auto">
          <a:xfrm>
            <a:off x="628548" y="2522508"/>
            <a:ext cx="186384" cy="186595"/>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dirty="0">
              <a:ln>
                <a:noFill/>
              </a:ln>
              <a:solidFill>
                <a:srgbClr val="808080"/>
              </a:solidFill>
              <a:effectLst/>
              <a:latin typeface="Univers for UniS 55 Roman Rg" panose="020B0603020202020204"/>
            </a:endParaRPr>
          </a:p>
        </p:txBody>
      </p:sp>
    </p:spTree>
    <p:extLst>
      <p:ext uri="{BB962C8B-B14F-4D97-AF65-F5344CB8AC3E}">
        <p14:creationId xmlns:p14="http://schemas.microsoft.com/office/powerpoint/2010/main" val="44666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p:bldP spid="16" grpId="0" animBg="1"/>
      <p:bldP spid="17" grpId="0"/>
      <p:bldP spid="20" grpId="0" animBg="1"/>
      <p:bldP spid="21" grpId="0"/>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893E965-5148-480E-BBCD-59716E7E4396}"/>
              </a:ext>
            </a:extLst>
          </p:cNvPr>
          <p:cNvPicPr>
            <a:picLocks noChangeAspect="1"/>
          </p:cNvPicPr>
          <p:nvPr/>
        </p:nvPicPr>
        <p:blipFill>
          <a:blip r:embed="rId2"/>
          <a:stretch>
            <a:fillRect/>
          </a:stretch>
        </p:blipFill>
        <p:spPr>
          <a:xfrm>
            <a:off x="665106" y="1516481"/>
            <a:ext cx="8496737" cy="3219615"/>
          </a:xfrm>
          <a:prstGeom prst="rect">
            <a:avLst/>
          </a:prstGeom>
        </p:spPr>
      </p:pic>
      <p:sp>
        <p:nvSpPr>
          <p:cNvPr id="7" name="Textfeld 6"/>
          <p:cNvSpPr txBox="1"/>
          <p:nvPr/>
        </p:nvSpPr>
        <p:spPr>
          <a:xfrm>
            <a:off x="4733275" y="2652148"/>
            <a:ext cx="3838746" cy="369332"/>
          </a:xfrm>
          <a:prstGeom prst="rect">
            <a:avLst/>
          </a:prstGeom>
          <a:noFill/>
        </p:spPr>
        <p:txBody>
          <a:bodyPr wrap="square" rtlCol="0">
            <a:spAutoFit/>
          </a:bodyPr>
          <a:lstStyle/>
          <a:p>
            <a:pPr>
              <a:buNone/>
            </a:pPr>
            <a:r>
              <a:rPr lang="de-DE" sz="1800" dirty="0">
                <a:solidFill>
                  <a:srgbClr val="C00000"/>
                </a:solidFill>
                <a:latin typeface="Univers for UniS 55 Roman Rg" panose="020B0603020202020204"/>
              </a:rPr>
              <a:t>zur Anmeldung der Veranstaltung</a:t>
            </a:r>
          </a:p>
        </p:txBody>
      </p:sp>
      <p:sp>
        <p:nvSpPr>
          <p:cNvPr id="16" name="Pfeil nach unten 15"/>
          <p:cNvSpPr/>
          <p:nvPr/>
        </p:nvSpPr>
        <p:spPr bwMode="auto">
          <a:xfrm rot="2853038">
            <a:off x="4058600" y="2723132"/>
            <a:ext cx="289243" cy="1356021"/>
          </a:xfrm>
          <a:prstGeom prst="downArrow">
            <a:avLst>
              <a:gd name="adj1" fmla="val 50000"/>
              <a:gd name="adj2" fmla="val 50000"/>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grpSp>
        <p:nvGrpSpPr>
          <p:cNvPr id="17" name="Gruppieren 16"/>
          <p:cNvGrpSpPr/>
          <p:nvPr/>
        </p:nvGrpSpPr>
        <p:grpSpPr>
          <a:xfrm>
            <a:off x="7711632" y="909921"/>
            <a:ext cx="1720777" cy="2711678"/>
            <a:chOff x="3770530" y="1275321"/>
            <a:chExt cx="2370745" cy="3841474"/>
          </a:xfrm>
        </p:grpSpPr>
        <p:sp>
          <p:nvSpPr>
            <p:cNvPr id="18" name="Rechteck 17"/>
            <p:cNvSpPr/>
            <p:nvPr/>
          </p:nvSpPr>
          <p:spPr bwMode="auto">
            <a:xfrm flipV="1">
              <a:off x="4258702" y="4168797"/>
              <a:ext cx="379964" cy="947998"/>
            </a:xfrm>
            <a:prstGeom prst="rect">
              <a:avLst/>
            </a:prstGeom>
            <a:noFill/>
            <a:ln w="28575" cap="flat" cmpd="sng" algn="ctr">
              <a:solidFill>
                <a:srgbClr val="00B05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dirty="0">
                <a:latin typeface="Univers for UniS 55 Roman Rg" panose="020B0603020202020204"/>
              </a:endParaRPr>
            </a:p>
          </p:txBody>
        </p:sp>
        <p:sp>
          <p:nvSpPr>
            <p:cNvPr id="19" name="Textfeld 18"/>
            <p:cNvSpPr txBox="1"/>
            <p:nvPr/>
          </p:nvSpPr>
          <p:spPr>
            <a:xfrm>
              <a:off x="3770530" y="1275321"/>
              <a:ext cx="2370745" cy="1700435"/>
            </a:xfrm>
            <a:prstGeom prst="rect">
              <a:avLst/>
            </a:prstGeom>
            <a:noFill/>
          </p:spPr>
          <p:txBody>
            <a:bodyPr wrap="square" rtlCol="0">
              <a:spAutoFit/>
            </a:bodyPr>
            <a:lstStyle/>
            <a:p>
              <a:r>
                <a:rPr lang="de-DE" sz="1800" dirty="0">
                  <a:solidFill>
                    <a:srgbClr val="00B050"/>
                  </a:solidFill>
                  <a:latin typeface="Univers for UniS 55 Roman Rg" panose="020B0603020202020204"/>
                </a:rPr>
                <a:t>Empfehlung, wann das Modul belegt werden soll</a:t>
              </a:r>
            </a:p>
          </p:txBody>
        </p:sp>
      </p:grpSp>
      <p:sp>
        <p:nvSpPr>
          <p:cNvPr id="20" name="Ellipse 19"/>
          <p:cNvSpPr/>
          <p:nvPr/>
        </p:nvSpPr>
        <p:spPr bwMode="auto">
          <a:xfrm>
            <a:off x="3485584" y="3835860"/>
            <a:ext cx="206870" cy="220986"/>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27" name="Ellipse 26"/>
          <p:cNvSpPr/>
          <p:nvPr/>
        </p:nvSpPr>
        <p:spPr bwMode="auto">
          <a:xfrm>
            <a:off x="4601067" y="3689911"/>
            <a:ext cx="1608850" cy="734944"/>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dirty="0">
              <a:ln>
                <a:noFill/>
              </a:ln>
              <a:solidFill>
                <a:srgbClr val="808080"/>
              </a:solidFill>
              <a:effectLst/>
              <a:latin typeface="Univers for UniS 55 Roman Rg" panose="020B0603020202020204"/>
            </a:endParaRPr>
          </a:p>
        </p:txBody>
      </p:sp>
      <p:sp>
        <p:nvSpPr>
          <p:cNvPr id="28" name="Pfeil nach unten 27"/>
          <p:cNvSpPr/>
          <p:nvPr/>
        </p:nvSpPr>
        <p:spPr bwMode="auto">
          <a:xfrm rot="5400000">
            <a:off x="6411874" y="3802035"/>
            <a:ext cx="226729" cy="48350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29" name="Textfeld 28"/>
          <p:cNvSpPr txBox="1"/>
          <p:nvPr/>
        </p:nvSpPr>
        <p:spPr>
          <a:xfrm>
            <a:off x="6766989" y="3724432"/>
            <a:ext cx="2576670" cy="646331"/>
          </a:xfrm>
          <a:prstGeom prst="rect">
            <a:avLst/>
          </a:prstGeom>
          <a:noFill/>
        </p:spPr>
        <p:txBody>
          <a:bodyPr wrap="square" rtlCol="0">
            <a:spAutoFit/>
          </a:bodyPr>
          <a:lstStyle/>
          <a:p>
            <a:pPr>
              <a:buNone/>
            </a:pPr>
            <a:r>
              <a:rPr lang="de-DE" sz="1800" dirty="0">
                <a:solidFill>
                  <a:srgbClr val="C00000"/>
                </a:solidFill>
                <a:latin typeface="Univers for UniS 55 Roman Rg" panose="020B0603020202020204"/>
              </a:rPr>
              <a:t>Präsenzveranstaltung vor Ort</a:t>
            </a:r>
          </a:p>
        </p:txBody>
      </p:sp>
      <p:sp>
        <p:nvSpPr>
          <p:cNvPr id="14" name="Textfeld 13">
            <a:extLst>
              <a:ext uri="{FF2B5EF4-FFF2-40B4-BE49-F238E27FC236}">
                <a16:creationId xmlns:a16="http://schemas.microsoft.com/office/drawing/2014/main" id="{DA7C101D-1CBA-43C1-9B16-914245A4240E}"/>
              </a:ext>
            </a:extLst>
          </p:cNvPr>
          <p:cNvSpPr txBox="1"/>
          <p:nvPr/>
        </p:nvSpPr>
        <p:spPr>
          <a:xfrm>
            <a:off x="560105" y="5274215"/>
            <a:ext cx="9026159" cy="1087098"/>
          </a:xfrm>
          <a:prstGeom prst="rect">
            <a:avLst/>
          </a:prstGeom>
          <a:noFill/>
        </p:spPr>
        <p:txBody>
          <a:bodyPr wrap="square" lIns="0" tIns="0" rIns="0" bIns="0" rtlCol="0">
            <a:noAutofit/>
          </a:bodyPr>
          <a:lstStyle/>
          <a:p>
            <a:pPr>
              <a:buClr>
                <a:schemeClr val="accent1"/>
              </a:buClr>
            </a:pPr>
            <a:r>
              <a:rPr lang="de-DE" sz="1600" dirty="0">
                <a:solidFill>
                  <a:schemeClr val="tx1"/>
                </a:solidFill>
                <a:latin typeface="Univers for UniS 55 Roman Rg" panose="020B0603020202020204" pitchFamily="34" charset="0"/>
              </a:rPr>
              <a:t>Über einen Klick auf das     hinter einer Lehrveranstaltung können Sie sich zur Lehrveranstaltung anmelden (alle Lehrveranstaltungen können erst ab dem 08.09. belegt werden). Bitte vergessen Sie nicht, die Anmeldung zu bestätigen.</a:t>
            </a:r>
          </a:p>
          <a:p>
            <a:pPr>
              <a:buClr>
                <a:schemeClr val="accent1"/>
              </a:buClr>
            </a:pPr>
            <a:endParaRPr lang="de-DE" sz="1600" dirty="0">
              <a:solidFill>
                <a:schemeClr val="tx1"/>
              </a:solidFill>
            </a:endParaRPr>
          </a:p>
        </p:txBody>
      </p:sp>
      <p:pic>
        <p:nvPicPr>
          <p:cNvPr id="6" name="Grafik 5">
            <a:extLst>
              <a:ext uri="{FF2B5EF4-FFF2-40B4-BE49-F238E27FC236}">
                <a16:creationId xmlns:a16="http://schemas.microsoft.com/office/drawing/2014/main" id="{E72528B1-40CF-4307-9536-F2B8BBD92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171" y="5333930"/>
            <a:ext cx="200381" cy="169553"/>
          </a:xfrm>
          <a:prstGeom prst="rect">
            <a:avLst/>
          </a:prstGeom>
        </p:spPr>
      </p:pic>
      <p:sp>
        <p:nvSpPr>
          <p:cNvPr id="21" name="Titel 1">
            <a:extLst>
              <a:ext uri="{FF2B5EF4-FFF2-40B4-BE49-F238E27FC236}">
                <a16:creationId xmlns:a16="http://schemas.microsoft.com/office/drawing/2014/main" id="{04CC4628-0B3F-4753-B488-698A1CAEBA0B}"/>
              </a:ext>
            </a:extLst>
          </p:cNvPr>
          <p:cNvSpPr txBox="1">
            <a:spLocks/>
          </p:cNvSpPr>
          <p:nvPr/>
        </p:nvSpPr>
        <p:spPr>
          <a:xfrm>
            <a:off x="497909" y="473990"/>
            <a:ext cx="8726036" cy="333098"/>
          </a:xfrm>
          <a:prstGeom prst="rect">
            <a:avLst/>
          </a:prstGeom>
        </p:spPr>
        <p:txBody>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4"/>
            </a:pPr>
            <a:r>
              <a:rPr lang="de-DE">
                <a:latin typeface="Univers for UniS 55 Roman Rg" panose="020B0603020202020204" pitchFamily="34" charset="0"/>
              </a:rPr>
              <a:t>C@MPUS, ILIAS &amp; Webex – Wie erstelle ich meinen Stundenplan</a:t>
            </a:r>
            <a:endParaRPr lang="de-DE" dirty="0">
              <a:latin typeface="Univers for UniS 55 Roman Rg" panose="020B0603020202020204" pitchFamily="34" charset="0"/>
            </a:endParaRPr>
          </a:p>
        </p:txBody>
      </p:sp>
    </p:spTree>
    <p:extLst>
      <p:ext uri="{BB962C8B-B14F-4D97-AF65-F5344CB8AC3E}">
        <p14:creationId xmlns:p14="http://schemas.microsoft.com/office/powerpoint/2010/main" val="165471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20" grpId="0" animBg="1"/>
      <p:bldP spid="27" grpId="0" animBg="1"/>
      <p:bldP spid="28" grpId="0" animBg="1"/>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878E7B2-FDA0-4914-ABB4-955CBB7FBB43}"/>
              </a:ext>
            </a:extLst>
          </p:cNvPr>
          <p:cNvPicPr>
            <a:picLocks noChangeAspect="1"/>
          </p:cNvPicPr>
          <p:nvPr/>
        </p:nvPicPr>
        <p:blipFill>
          <a:blip r:embed="rId3"/>
          <a:stretch>
            <a:fillRect/>
          </a:stretch>
        </p:blipFill>
        <p:spPr>
          <a:xfrm>
            <a:off x="497909" y="1225542"/>
            <a:ext cx="6895169" cy="4930756"/>
          </a:xfrm>
          <a:prstGeom prst="rect">
            <a:avLst/>
          </a:prstGeom>
        </p:spPr>
      </p:pic>
      <p:pic>
        <p:nvPicPr>
          <p:cNvPr id="12" name="Grafik 11">
            <a:extLst>
              <a:ext uri="{FF2B5EF4-FFF2-40B4-BE49-F238E27FC236}">
                <a16:creationId xmlns:a16="http://schemas.microsoft.com/office/drawing/2014/main" id="{7BA53DEB-BD30-4176-A1B0-004B9E43240B}"/>
              </a:ext>
            </a:extLst>
          </p:cNvPr>
          <p:cNvPicPr>
            <a:picLocks noChangeAspect="1"/>
          </p:cNvPicPr>
          <p:nvPr/>
        </p:nvPicPr>
        <p:blipFill>
          <a:blip r:embed="rId3"/>
          <a:stretch>
            <a:fillRect/>
          </a:stretch>
        </p:blipFill>
        <p:spPr>
          <a:xfrm>
            <a:off x="515311" y="1225542"/>
            <a:ext cx="6895169" cy="4930756"/>
          </a:xfrm>
          <a:prstGeom prst="rect">
            <a:avLst/>
          </a:prstGeom>
        </p:spPr>
      </p:pic>
      <p:sp>
        <p:nvSpPr>
          <p:cNvPr id="9" name="Ellipse 8"/>
          <p:cNvSpPr/>
          <p:nvPr/>
        </p:nvSpPr>
        <p:spPr bwMode="auto">
          <a:xfrm>
            <a:off x="3930870" y="4291159"/>
            <a:ext cx="211214" cy="237684"/>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10" name="Pfeil nach unten 9"/>
          <p:cNvSpPr/>
          <p:nvPr/>
        </p:nvSpPr>
        <p:spPr bwMode="auto">
          <a:xfrm rot="10800000">
            <a:off x="3940145" y="4624552"/>
            <a:ext cx="211216" cy="1185876"/>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8" name="Textfeld 7"/>
          <p:cNvSpPr txBox="1"/>
          <p:nvPr/>
        </p:nvSpPr>
        <p:spPr>
          <a:xfrm>
            <a:off x="2576068" y="5807701"/>
            <a:ext cx="3591888" cy="338554"/>
          </a:xfrm>
          <a:prstGeom prst="rect">
            <a:avLst/>
          </a:prstGeom>
          <a:noFill/>
        </p:spPr>
        <p:txBody>
          <a:bodyPr wrap="square" rtlCol="0">
            <a:spAutoFit/>
          </a:bodyPr>
          <a:lstStyle/>
          <a:p>
            <a:pPr>
              <a:buNone/>
            </a:pPr>
            <a:r>
              <a:rPr lang="de-DE" sz="1600" dirty="0">
                <a:solidFill>
                  <a:srgbClr val="C00000"/>
                </a:solidFill>
                <a:latin typeface="Univers for UniS 55 Roman Rg" panose="020B0603020202020204"/>
              </a:rPr>
              <a:t>zur Anmeldung der Veranstaltung</a:t>
            </a:r>
          </a:p>
        </p:txBody>
      </p:sp>
      <p:sp>
        <p:nvSpPr>
          <p:cNvPr id="11" name="Titel 1">
            <a:extLst>
              <a:ext uri="{FF2B5EF4-FFF2-40B4-BE49-F238E27FC236}">
                <a16:creationId xmlns:a16="http://schemas.microsoft.com/office/drawing/2014/main" id="{3849004C-BAE4-4E88-B144-386C711EE6CB}"/>
              </a:ext>
            </a:extLst>
          </p:cNvPr>
          <p:cNvSpPr txBox="1">
            <a:spLocks/>
          </p:cNvSpPr>
          <p:nvPr/>
        </p:nvSpPr>
        <p:spPr>
          <a:xfrm>
            <a:off x="497909" y="473990"/>
            <a:ext cx="8726036" cy="333098"/>
          </a:xfrm>
          <a:prstGeom prst="rect">
            <a:avLst/>
          </a:prstGeom>
        </p:spPr>
        <p:txBody>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4"/>
            </a:pPr>
            <a:r>
              <a:rPr lang="de-DE">
                <a:latin typeface="Univers for UniS 55 Roman Rg" panose="020B0603020202020204" pitchFamily="34" charset="0"/>
              </a:rPr>
              <a:t>C@MPUS, ILIAS &amp; Webex – Wie erstelle ich meinen Stundenplan</a:t>
            </a:r>
            <a:endParaRPr lang="de-DE" dirty="0">
              <a:latin typeface="Univers for UniS 55 Roman Rg" panose="020B0603020202020204" pitchFamily="34" charset="0"/>
            </a:endParaRPr>
          </a:p>
        </p:txBody>
      </p:sp>
      <p:sp>
        <p:nvSpPr>
          <p:cNvPr id="16" name="Ellipse 15">
            <a:extLst>
              <a:ext uri="{FF2B5EF4-FFF2-40B4-BE49-F238E27FC236}">
                <a16:creationId xmlns:a16="http://schemas.microsoft.com/office/drawing/2014/main" id="{68DF464F-5183-4CC6-B84C-3E1CFBBD6014}"/>
              </a:ext>
            </a:extLst>
          </p:cNvPr>
          <p:cNvSpPr/>
          <p:nvPr/>
        </p:nvSpPr>
        <p:spPr bwMode="auto">
          <a:xfrm>
            <a:off x="3930870" y="1580647"/>
            <a:ext cx="977836" cy="325370"/>
          </a:xfrm>
          <a:prstGeom prst="ellipse">
            <a:avLst/>
          </a:prstGeom>
          <a:no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17" name="Pfeil nach unten 14">
            <a:extLst>
              <a:ext uri="{FF2B5EF4-FFF2-40B4-BE49-F238E27FC236}">
                <a16:creationId xmlns:a16="http://schemas.microsoft.com/office/drawing/2014/main" id="{6F429185-C17D-46D6-845E-22C86DFB5A1F}"/>
              </a:ext>
            </a:extLst>
          </p:cNvPr>
          <p:cNvSpPr/>
          <p:nvPr/>
        </p:nvSpPr>
        <p:spPr bwMode="auto">
          <a:xfrm rot="5400000">
            <a:off x="5328836" y="1298760"/>
            <a:ext cx="221942" cy="878185"/>
          </a:xfrm>
          <a:prstGeom prst="downArrow">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pPr>
            <a:endParaRPr kumimoji="0" lang="de-DE" sz="2000" b="0" i="0" u="none" strike="noStrike" cap="none" normalizeH="0" baseline="0">
              <a:ln>
                <a:noFill/>
              </a:ln>
              <a:solidFill>
                <a:srgbClr val="808080"/>
              </a:solidFill>
              <a:effectLst/>
              <a:latin typeface="Univers for UniS 55 Roman Rg" panose="020B0603020202020204"/>
            </a:endParaRPr>
          </a:p>
        </p:txBody>
      </p:sp>
      <p:sp>
        <p:nvSpPr>
          <p:cNvPr id="18" name="Textfeld 17">
            <a:extLst>
              <a:ext uri="{FF2B5EF4-FFF2-40B4-BE49-F238E27FC236}">
                <a16:creationId xmlns:a16="http://schemas.microsoft.com/office/drawing/2014/main" id="{F580E6F4-6513-4717-98AB-BD5834C5E711}"/>
              </a:ext>
            </a:extLst>
          </p:cNvPr>
          <p:cNvSpPr txBox="1"/>
          <p:nvPr/>
        </p:nvSpPr>
        <p:spPr>
          <a:xfrm>
            <a:off x="5878900" y="1567463"/>
            <a:ext cx="3246112" cy="584775"/>
          </a:xfrm>
          <a:prstGeom prst="rect">
            <a:avLst/>
          </a:prstGeom>
          <a:noFill/>
        </p:spPr>
        <p:txBody>
          <a:bodyPr wrap="square" rtlCol="0">
            <a:spAutoFit/>
          </a:bodyPr>
          <a:lstStyle/>
          <a:p>
            <a:pPr>
              <a:buNone/>
            </a:pPr>
            <a:r>
              <a:rPr lang="de-DE" sz="1600" dirty="0">
                <a:solidFill>
                  <a:srgbClr val="C00000"/>
                </a:solidFill>
                <a:latin typeface="Univers for UniS 55 Roman Rg" panose="020B0603020202020204"/>
              </a:rPr>
              <a:t>Modul-/Terminübersicht je Semester</a:t>
            </a:r>
          </a:p>
        </p:txBody>
      </p:sp>
    </p:spTree>
    <p:extLst>
      <p:ext uri="{BB962C8B-B14F-4D97-AF65-F5344CB8AC3E}">
        <p14:creationId xmlns:p14="http://schemas.microsoft.com/office/powerpoint/2010/main" val="3913557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4"/>
          </p:nvPr>
        </p:nvSpPr>
        <p:spPr/>
      </p:sp>
      <p:sp>
        <p:nvSpPr>
          <p:cNvPr id="3" name="Bildplatzhalter 2"/>
          <p:cNvSpPr>
            <a:spLocks noGrp="1"/>
          </p:cNvSpPr>
          <p:nvPr>
            <p:ph type="pic" sz="quarter" idx="10"/>
          </p:nvPr>
        </p:nvSpPr>
        <p:spPr/>
      </p:sp>
      <p:sp>
        <p:nvSpPr>
          <p:cNvPr id="4" name="Textplatzhalter 3"/>
          <p:cNvSpPr>
            <a:spLocks noGrp="1"/>
          </p:cNvSpPr>
          <p:nvPr>
            <p:ph type="body" sz="quarter" idx="13"/>
          </p:nvPr>
        </p:nvSpPr>
        <p:spPr/>
        <p:txBody>
          <a:bodyPr/>
          <a:lstStyle/>
          <a:p>
            <a:r>
              <a:rPr lang="de-DE" dirty="0"/>
              <a:t>Institut für Erziehungswissenschaft</a:t>
            </a:r>
            <a:br>
              <a:rPr lang="de-DE" dirty="0"/>
            </a:br>
            <a:r>
              <a:rPr lang="de-DE" dirty="0"/>
              <a:t>Abt. Berufspädagogik mit Schwerpunkt Technikdidaktik</a:t>
            </a:r>
          </a:p>
        </p:txBody>
      </p:sp>
      <p:sp>
        <p:nvSpPr>
          <p:cNvPr id="5" name="Titel 4"/>
          <p:cNvSpPr>
            <a:spLocks noGrp="1"/>
          </p:cNvSpPr>
          <p:nvPr>
            <p:ph type="ctrTitle"/>
          </p:nvPr>
        </p:nvSpPr>
        <p:spPr>
          <a:xfrm>
            <a:off x="4671631" y="1344408"/>
            <a:ext cx="4643793" cy="4539713"/>
          </a:xfrm>
        </p:spPr>
        <p:txBody>
          <a:bodyPr/>
          <a:lstStyle/>
          <a:p>
            <a:r>
              <a:rPr lang="de-DE" dirty="0">
                <a:latin typeface="Univers for UniS 55 Roman Rg" panose="020B0603020202020204"/>
              </a:rPr>
              <a:t>Allgemeine Einführung</a:t>
            </a:r>
            <a:r>
              <a:rPr lang="de-DE" dirty="0"/>
              <a:t> </a:t>
            </a:r>
          </a:p>
        </p:txBody>
      </p:sp>
      <p:sp>
        <p:nvSpPr>
          <p:cNvPr id="7" name="Subtitle 2"/>
          <p:cNvSpPr>
            <a:spLocks noGrp="1"/>
          </p:cNvSpPr>
          <p:nvPr>
            <p:ph type="subTitle" idx="1"/>
          </p:nvPr>
        </p:nvSpPr>
        <p:spPr>
          <a:xfrm>
            <a:off x="5340097" y="3996633"/>
            <a:ext cx="3653886" cy="1023423"/>
          </a:xfrm>
        </p:spPr>
        <p:txBody>
          <a:bodyPr lIns="0" tIns="0" rIns="0" bIns="0">
            <a:normAutofit/>
          </a:bodyPr>
          <a:lstStyle>
            <a:lvl1pPr marL="0" indent="0" algn="l">
              <a:lnSpc>
                <a:spcPct val="100000"/>
              </a:lnSpc>
              <a:buNone/>
              <a:defRPr sz="1148" baseline="0">
                <a:solidFill>
                  <a:schemeClr val="bg1"/>
                </a:solidFill>
              </a:defRPr>
            </a:lvl1pPr>
            <a:lvl2pPr marL="328114" indent="0" algn="ctr">
              <a:buNone/>
              <a:defRPr sz="1435"/>
            </a:lvl2pPr>
            <a:lvl3pPr marL="656228" indent="0" algn="ctr">
              <a:buNone/>
              <a:defRPr sz="1292"/>
            </a:lvl3pPr>
            <a:lvl4pPr marL="984342" indent="0" algn="ctr">
              <a:buNone/>
              <a:defRPr sz="1148"/>
            </a:lvl4pPr>
            <a:lvl5pPr marL="1312457" indent="0" algn="ctr">
              <a:buNone/>
              <a:defRPr sz="1148"/>
            </a:lvl5pPr>
            <a:lvl6pPr marL="1640571" indent="0" algn="ctr">
              <a:buNone/>
              <a:defRPr sz="1148"/>
            </a:lvl6pPr>
            <a:lvl7pPr marL="1968685" indent="0" algn="ctr">
              <a:buNone/>
              <a:defRPr sz="1148"/>
            </a:lvl7pPr>
            <a:lvl8pPr marL="2296799" indent="0" algn="ctr">
              <a:buNone/>
              <a:defRPr sz="1148"/>
            </a:lvl8pPr>
            <a:lvl9pPr marL="2624913" indent="0" algn="ctr">
              <a:buNone/>
              <a:defRPr sz="1148"/>
            </a:lvl9pPr>
          </a:lstStyle>
          <a:p>
            <a:endParaRPr lang="de-DE" sz="1400" dirty="0">
              <a:latin typeface="Univers for UniS 55 Roman Rg" panose="020B0603020202020204"/>
            </a:endParaRPr>
          </a:p>
          <a:p>
            <a:r>
              <a:rPr lang="de-DE" sz="1400" dirty="0">
                <a:latin typeface="Univers for UniS 55 Roman Rg" panose="020B0603020202020204"/>
              </a:rPr>
              <a:t>Dr. phil. Matthias Wyrwal</a:t>
            </a:r>
          </a:p>
        </p:txBody>
      </p:sp>
    </p:spTree>
    <p:extLst>
      <p:ext uri="{BB962C8B-B14F-4D97-AF65-F5344CB8AC3E}">
        <p14:creationId xmlns:p14="http://schemas.microsoft.com/office/powerpoint/2010/main" val="1894331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5AC3D67-6E39-E565-6A81-A87D00DDC216}"/>
              </a:ext>
            </a:extLst>
          </p:cNvPr>
          <p:cNvPicPr>
            <a:picLocks noChangeAspect="1"/>
          </p:cNvPicPr>
          <p:nvPr/>
        </p:nvPicPr>
        <p:blipFill rotWithShape="1">
          <a:blip r:embed="rId2"/>
          <a:srcRect t="1918"/>
          <a:stretch/>
        </p:blipFill>
        <p:spPr>
          <a:xfrm>
            <a:off x="497910" y="2098650"/>
            <a:ext cx="8726036" cy="1339968"/>
          </a:xfrm>
          <a:prstGeom prst="rect">
            <a:avLst/>
          </a:prstGeom>
          <a:ln>
            <a:solidFill>
              <a:schemeClr val="tx1"/>
            </a:solidFill>
          </a:ln>
        </p:spPr>
      </p:pic>
      <p:sp>
        <p:nvSpPr>
          <p:cNvPr id="2" name="Titel 1"/>
          <p:cNvSpPr>
            <a:spLocks noGrp="1"/>
          </p:cNvSpPr>
          <p:nvPr>
            <p:ph type="title"/>
          </p:nvPr>
        </p:nvSpPr>
        <p:spPr/>
        <p:txBody>
          <a:bodyPr/>
          <a:lstStyle/>
          <a:p>
            <a:pPr marL="400050" indent="-400050">
              <a:buFont typeface="+mj-lt"/>
              <a:buAutoNum type="romanUcPeriod" startAt="4"/>
            </a:pPr>
            <a:r>
              <a:rPr lang="de-DE" dirty="0">
                <a:latin typeface="Univers for UniS 55 Roman Rg" panose="020B0603020202020204" pitchFamily="34" charset="0"/>
              </a:rPr>
              <a:t>C@MPUS, ILIAS &amp; </a:t>
            </a:r>
            <a:r>
              <a:rPr lang="de-DE" dirty="0" err="1">
                <a:latin typeface="Univers for UniS 55 Roman Rg" panose="020B0603020202020204" pitchFamily="34" charset="0"/>
              </a:rPr>
              <a:t>Webex</a:t>
            </a:r>
            <a:r>
              <a:rPr lang="de-DE" dirty="0">
                <a:latin typeface="Univers for UniS 55 Roman Rg" panose="020B0603020202020204" pitchFamily="34" charset="0"/>
              </a:rPr>
              <a:t> – Wie erstelle ich meinen Stundenplan</a:t>
            </a:r>
          </a:p>
        </p:txBody>
      </p:sp>
      <p:sp>
        <p:nvSpPr>
          <p:cNvPr id="9" name="Textfeld 8"/>
          <p:cNvSpPr txBox="1"/>
          <p:nvPr/>
        </p:nvSpPr>
        <p:spPr>
          <a:xfrm>
            <a:off x="497909" y="1248303"/>
            <a:ext cx="7763222" cy="621792"/>
          </a:xfrm>
          <a:prstGeom prst="rect">
            <a:avLst/>
          </a:prstGeom>
          <a:noFill/>
        </p:spPr>
        <p:txBody>
          <a:bodyPr wrap="square" lIns="0" tIns="0" rIns="0" bIns="0" rtlCol="0">
            <a:noAutofit/>
          </a:bodyPr>
          <a:lstStyle/>
          <a:p>
            <a:pPr>
              <a:buClr>
                <a:schemeClr val="accent1"/>
              </a:buClr>
            </a:pPr>
            <a:r>
              <a:rPr lang="de-DE" sz="1600" dirty="0">
                <a:solidFill>
                  <a:schemeClr val="tx1"/>
                </a:solidFill>
                <a:latin typeface="Univers for UniS 55 Roman Rg" panose="020B0603020202020204" pitchFamily="34" charset="0"/>
              </a:rPr>
              <a:t>Wenn Sie alle Veranstaltungen angemeldet haben, können Sie ihren Stundenplan erstellen. Dazu über die Kachel „Meine Lehrveranstaltungen“ und den Button „Terminlisten - Druck-/Planansicht“ auf nachfolgender Abbildung </a:t>
            </a:r>
          </a:p>
        </p:txBody>
      </p:sp>
      <p:sp>
        <p:nvSpPr>
          <p:cNvPr id="24" name="Ellipse 23"/>
          <p:cNvSpPr/>
          <p:nvPr/>
        </p:nvSpPr>
        <p:spPr bwMode="auto">
          <a:xfrm>
            <a:off x="5966233" y="3022698"/>
            <a:ext cx="414767" cy="31846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a:latin typeface="Arial" charset="0"/>
            </a:endParaRPr>
          </a:p>
        </p:txBody>
      </p:sp>
      <p:sp>
        <p:nvSpPr>
          <p:cNvPr id="25" name="Pfeil nach unten 24"/>
          <p:cNvSpPr/>
          <p:nvPr/>
        </p:nvSpPr>
        <p:spPr bwMode="auto">
          <a:xfrm rot="14776567">
            <a:off x="5515143" y="3040452"/>
            <a:ext cx="105815" cy="823371"/>
          </a:xfrm>
          <a:prstGeom prst="downArrow">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a:latin typeface="Arial" charset="0"/>
            </a:endParaRPr>
          </a:p>
        </p:txBody>
      </p:sp>
      <p:sp>
        <p:nvSpPr>
          <p:cNvPr id="26" name="Textfeld 25"/>
          <p:cNvSpPr txBox="1"/>
          <p:nvPr/>
        </p:nvSpPr>
        <p:spPr>
          <a:xfrm>
            <a:off x="2407436" y="3558837"/>
            <a:ext cx="3279671" cy="291516"/>
          </a:xfrm>
          <a:prstGeom prst="rect">
            <a:avLst/>
          </a:prstGeom>
          <a:noFill/>
        </p:spPr>
        <p:txBody>
          <a:bodyPr wrap="square" lIns="0" tIns="0" rIns="0" bIns="0" rtlCol="0">
            <a:noAutofit/>
          </a:bodyPr>
          <a:lstStyle/>
          <a:p>
            <a:pPr>
              <a:buClr>
                <a:schemeClr val="accent1"/>
              </a:buClr>
            </a:pPr>
            <a:r>
              <a:rPr lang="de-DE" sz="1600" dirty="0">
                <a:solidFill>
                  <a:srgbClr val="FF0000"/>
                </a:solidFill>
                <a:latin typeface="Univers for UniS 55 Roman Rg" panose="020B0603020202020204" pitchFamily="34" charset="0"/>
              </a:rPr>
              <a:t>Terminlisten- Druck-/Planansicht</a:t>
            </a:r>
          </a:p>
        </p:txBody>
      </p:sp>
      <p:pic>
        <p:nvPicPr>
          <p:cNvPr id="17" name="Grafik 16"/>
          <p:cNvPicPr>
            <a:picLocks noChangeAspect="1"/>
          </p:cNvPicPr>
          <p:nvPr/>
        </p:nvPicPr>
        <p:blipFill>
          <a:blip r:embed="rId3"/>
          <a:stretch>
            <a:fillRect/>
          </a:stretch>
        </p:blipFill>
        <p:spPr>
          <a:xfrm>
            <a:off x="497909" y="4617832"/>
            <a:ext cx="2907666" cy="2033934"/>
          </a:xfrm>
          <a:prstGeom prst="rect">
            <a:avLst/>
          </a:prstGeom>
        </p:spPr>
      </p:pic>
      <p:sp>
        <p:nvSpPr>
          <p:cNvPr id="28" name="Textfeld 27"/>
          <p:cNvSpPr txBox="1"/>
          <p:nvPr/>
        </p:nvSpPr>
        <p:spPr>
          <a:xfrm>
            <a:off x="497909" y="3872494"/>
            <a:ext cx="8170603" cy="621792"/>
          </a:xfrm>
          <a:prstGeom prst="rect">
            <a:avLst/>
          </a:prstGeom>
          <a:noFill/>
        </p:spPr>
        <p:txBody>
          <a:bodyPr wrap="square" lIns="0" tIns="0" rIns="0" bIns="0" rtlCol="0">
            <a:noAutofit/>
          </a:bodyPr>
          <a:lstStyle/>
          <a:p>
            <a:pPr>
              <a:buClr>
                <a:schemeClr val="accent1"/>
              </a:buClr>
            </a:pPr>
            <a:r>
              <a:rPr lang="de-DE" sz="1600" dirty="0">
                <a:solidFill>
                  <a:schemeClr val="tx1"/>
                </a:solidFill>
                <a:latin typeface="Univers for UniS 55 Roman Rg" panose="020B0603020202020204" pitchFamily="34" charset="0"/>
              </a:rPr>
              <a:t>Über die Auswahl </a:t>
            </a:r>
            <a:r>
              <a:rPr lang="de-DE" sz="1600" i="1" dirty="0">
                <a:solidFill>
                  <a:schemeClr val="tx1"/>
                </a:solidFill>
                <a:latin typeface="Univers for UniS 55 Roman Rg" panose="020B0603020202020204" pitchFamily="34" charset="0"/>
              </a:rPr>
              <a:t>Planansicht </a:t>
            </a:r>
            <a:r>
              <a:rPr lang="de-DE" sz="1600" dirty="0">
                <a:solidFill>
                  <a:schemeClr val="tx1"/>
                </a:solidFill>
                <a:latin typeface="Univers for UniS 55 Roman Rg" panose="020B0603020202020204" pitchFamily="34" charset="0"/>
              </a:rPr>
              <a:t>erscheinen nun alle angemeldeten Module automatisch im Stundenplan.</a:t>
            </a:r>
          </a:p>
        </p:txBody>
      </p:sp>
      <p:sp>
        <p:nvSpPr>
          <p:cNvPr id="29" name="Ellipse 28"/>
          <p:cNvSpPr/>
          <p:nvPr/>
        </p:nvSpPr>
        <p:spPr bwMode="auto">
          <a:xfrm>
            <a:off x="868680" y="6370880"/>
            <a:ext cx="664311" cy="318462"/>
          </a:xfrm>
          <a:prstGeom prst="ellipse">
            <a:avLst/>
          </a:prstGeom>
          <a:noFill/>
          <a:ln w="28575" cap="flat" cmpd="sng" algn="ctr">
            <a:solidFill>
              <a:srgbClr val="C0000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a:latin typeface="Arial" charset="0"/>
            </a:endParaRPr>
          </a:p>
        </p:txBody>
      </p:sp>
      <p:sp>
        <p:nvSpPr>
          <p:cNvPr id="30" name="Pfeil nach unten 29"/>
          <p:cNvSpPr/>
          <p:nvPr/>
        </p:nvSpPr>
        <p:spPr bwMode="auto">
          <a:xfrm rot="16200000">
            <a:off x="3873200" y="5129790"/>
            <a:ext cx="274164" cy="1010016"/>
          </a:xfrm>
          <a:prstGeom prst="downArrow">
            <a:avLst/>
          </a:prstGeom>
          <a:solidFill>
            <a:srgbClr val="C00000"/>
          </a:solidFill>
          <a:ln w="28575" cap="flat" cmpd="sng" algn="ctr">
            <a:solidFill>
              <a:srgbClr val="C00000"/>
            </a:solidFill>
            <a:prstDash val="solid"/>
            <a:round/>
            <a:headEnd type="none" w="med" len="med"/>
            <a:tailEnd type="none" w="med" len="med"/>
          </a:ln>
          <a:effectLst/>
        </p:spPr>
        <p:txBody>
          <a:bodyPr vert="horz" wrap="square" lIns="91207" tIns="45604" rIns="91207" bIns="45604" numCol="1" rtlCol="0" anchor="t" anchorCtr="0" compatLnSpc="1">
            <a:prstTxWarp prst="textNoShape">
              <a:avLst/>
            </a:prstTxWarp>
          </a:bodyPr>
          <a:lstStyle/>
          <a:p>
            <a:pPr marL="180523" indent="-180523" defTabSz="901030" eaLnBrk="1" hangingPunct="1">
              <a:spcBef>
                <a:spcPct val="20000"/>
              </a:spcBef>
              <a:buClr>
                <a:schemeClr val="bg2"/>
              </a:buClr>
              <a:buFont typeface="Wingdings" pitchFamily="2" charset="2"/>
              <a:buChar char="§"/>
            </a:pPr>
            <a:endParaRPr lang="de-DE" sz="1995">
              <a:latin typeface="Arial" charset="0"/>
            </a:endParaRPr>
          </a:p>
        </p:txBody>
      </p:sp>
      <p:pic>
        <p:nvPicPr>
          <p:cNvPr id="31" name="Grafik 30"/>
          <p:cNvPicPr>
            <a:picLocks noChangeAspect="1"/>
          </p:cNvPicPr>
          <p:nvPr/>
        </p:nvPicPr>
        <p:blipFill>
          <a:blip r:embed="rId4"/>
          <a:stretch>
            <a:fillRect/>
          </a:stretch>
        </p:blipFill>
        <p:spPr>
          <a:xfrm>
            <a:off x="4614989" y="4538568"/>
            <a:ext cx="2892109" cy="2192461"/>
          </a:xfrm>
          <a:prstGeom prst="rect">
            <a:avLst/>
          </a:prstGeom>
        </p:spPr>
      </p:pic>
      <p:pic>
        <p:nvPicPr>
          <p:cNvPr id="19" name="Grafik 18">
            <a:extLst>
              <a:ext uri="{FF2B5EF4-FFF2-40B4-BE49-F238E27FC236}">
                <a16:creationId xmlns:a16="http://schemas.microsoft.com/office/drawing/2014/main" id="{050A7F2D-49D9-4503-8B64-BD808ADA04D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786"/>
          <a:stretch/>
        </p:blipFill>
        <p:spPr>
          <a:xfrm>
            <a:off x="8346817" y="1306016"/>
            <a:ext cx="643390" cy="575696"/>
          </a:xfrm>
          <a:prstGeom prst="rect">
            <a:avLst/>
          </a:prstGeom>
          <a:ln>
            <a:solidFill>
              <a:srgbClr val="002060"/>
            </a:solidFill>
          </a:ln>
        </p:spPr>
      </p:pic>
    </p:spTree>
    <p:extLst>
      <p:ext uri="{BB962C8B-B14F-4D97-AF65-F5344CB8AC3E}">
        <p14:creationId xmlns:p14="http://schemas.microsoft.com/office/powerpoint/2010/main" val="749858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7909" y="1143000"/>
            <a:ext cx="9125925" cy="5138928"/>
          </a:xfrm>
        </p:spPr>
        <p:txBody>
          <a:bodyPr/>
          <a:lstStyle/>
          <a:p>
            <a:pPr marL="0" indent="0">
              <a:buNone/>
            </a:pPr>
            <a:r>
              <a:rPr lang="de-DE" sz="1600" b="1" dirty="0">
                <a:latin typeface="Univers for UniS 55 Roman Rg" panose="020B0603020202020204"/>
              </a:rPr>
              <a:t>Anleitungen zur Lehrveranstaltungsanmeldung und Stundenplanerstellung für Studierende:</a:t>
            </a:r>
          </a:p>
          <a:p>
            <a:pPr marL="0" indent="0">
              <a:buNone/>
            </a:pPr>
            <a:r>
              <a:rPr lang="de-DE" sz="1600" dirty="0">
                <a:latin typeface="Univers for UniS 55 Roman Rg" panose="020B0603020202020204"/>
                <a:hlinkClick r:id="rId2"/>
              </a:rPr>
              <a:t>https://www.student.uni-stuttgart.de/digital-services/campus/anmeldung-zu-lehrveranstaltungen/</a:t>
            </a:r>
            <a:r>
              <a:rPr lang="de-DE" sz="1600" dirty="0">
                <a:latin typeface="Univers for UniS 55 Roman Rg" panose="020B0603020202020204"/>
              </a:rPr>
              <a:t> </a:t>
            </a:r>
          </a:p>
          <a:p>
            <a:pPr marL="0" indent="0">
              <a:buNone/>
            </a:pPr>
            <a:endParaRPr lang="de-DE" sz="1600" dirty="0">
              <a:latin typeface="Univers for UniS 55 Roman Rg" panose="020B0603020202020204"/>
            </a:endParaRPr>
          </a:p>
          <a:p>
            <a:pPr marL="0" indent="0">
              <a:buNone/>
            </a:pPr>
            <a:r>
              <a:rPr lang="de-DE" sz="1600" b="1" dirty="0">
                <a:latin typeface="Univers for UniS 55 Roman Rg" panose="020B0603020202020204"/>
              </a:rPr>
              <a:t>Allgemeine Hinweise:</a:t>
            </a:r>
          </a:p>
          <a:p>
            <a:r>
              <a:rPr lang="de-DE" sz="1600" dirty="0">
                <a:latin typeface="Univers for UniS 55 Roman Rg" panose="020B0603020202020204"/>
              </a:rPr>
              <a:t>Um sich zu einer Veranstaltung anmelden zu können, müssen Sie zum kommenden Semester </a:t>
            </a:r>
            <a:r>
              <a:rPr lang="de-DE" sz="1600" i="1" dirty="0">
                <a:latin typeface="Univers for UniS 55 Roman Rg" panose="020B0603020202020204"/>
              </a:rPr>
              <a:t>„rückgemeldet“ </a:t>
            </a:r>
            <a:r>
              <a:rPr lang="de-DE" sz="1600" dirty="0">
                <a:latin typeface="Univers for UniS 55 Roman Rg" panose="020B0603020202020204"/>
              </a:rPr>
              <a:t>sein. Dazu müssen Sie Ihr ÖR-Rechtsverhältnis hochladen, den Semesterbeitrag überwiesen haben und sich offiziell einschreiben. Nach dem Einschreibeprozess werden Ihnen die Zugangsdaten (Account) zugesandt.</a:t>
            </a:r>
          </a:p>
          <a:p>
            <a:r>
              <a:rPr lang="de-DE" sz="1600" dirty="0">
                <a:latin typeface="Univers for UniS 55 Roman Rg" panose="020B0603020202020204"/>
              </a:rPr>
              <a:t>Beachten Sie bei der Stundenplanerstellung auch den von uns beispielhaft erstellten Studienverlaufsplan und Stundenplan </a:t>
            </a:r>
          </a:p>
        </p:txBody>
      </p:sp>
      <p:sp>
        <p:nvSpPr>
          <p:cNvPr id="2" name="Titel 1"/>
          <p:cNvSpPr>
            <a:spLocks noGrp="1"/>
          </p:cNvSpPr>
          <p:nvPr>
            <p:ph type="title"/>
          </p:nvPr>
        </p:nvSpPr>
        <p:spPr>
          <a:xfrm>
            <a:off x="497909" y="483134"/>
            <a:ext cx="8726036" cy="333098"/>
          </a:xfrm>
        </p:spPr>
        <p:txBody>
          <a:bodyPr/>
          <a:lstStyle/>
          <a:p>
            <a:pPr marL="400050" indent="-400050">
              <a:buFont typeface="+mj-lt"/>
              <a:buAutoNum type="romanUcPeriod" startAt="4"/>
            </a:pPr>
            <a:r>
              <a:rPr lang="de-DE" dirty="0">
                <a:latin typeface="Univers for UniS 55 Roman Rg" panose="020B0603020202020204"/>
              </a:rPr>
              <a:t>C@MPUS, ILIAS &amp; </a:t>
            </a:r>
            <a:r>
              <a:rPr lang="de-DE" dirty="0" err="1">
                <a:latin typeface="Univers for UniS 55 Roman Rg" panose="020B0603020202020204"/>
              </a:rPr>
              <a:t>Webex</a:t>
            </a:r>
            <a:r>
              <a:rPr lang="de-DE" dirty="0">
                <a:latin typeface="Univers for UniS 55 Roman Rg" panose="020B0603020202020204"/>
              </a:rPr>
              <a:t> – Wie erstelle ich meinen Stundenplan</a:t>
            </a:r>
          </a:p>
        </p:txBody>
      </p:sp>
    </p:spTree>
    <p:extLst>
      <p:ext uri="{BB962C8B-B14F-4D97-AF65-F5344CB8AC3E}">
        <p14:creationId xmlns:p14="http://schemas.microsoft.com/office/powerpoint/2010/main" val="3668131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248" y="1077250"/>
            <a:ext cx="5687568" cy="1628802"/>
          </a:xfrm>
        </p:spPr>
        <p:txBody>
          <a:bodyPr/>
          <a:lstStyle/>
          <a:p>
            <a:pPr algn="ctr"/>
            <a:r>
              <a:rPr lang="de-DE" dirty="0">
                <a:latin typeface="Univers for UniS 55 Roman Rg" panose="020B0603020202020204"/>
              </a:rPr>
              <a:t>Prüfungsangelegenheiten und Veranstaltungsorganisation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262798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5" y="1209993"/>
            <a:ext cx="9080855"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a:rPr>
              <a:t>Prüfungsanmeldung </a:t>
            </a:r>
            <a:r>
              <a:rPr lang="de-DE" b="1" kern="0" dirty="0">
                <a:solidFill>
                  <a:srgbClr val="000000"/>
                </a:solidFill>
                <a:latin typeface="Univers for UniS 55 Roman Rg" panose="020B0603020202020204"/>
              </a:rPr>
              <a:t>(nur über C@MPUS)</a:t>
            </a:r>
            <a:endParaRPr kumimoji="0" lang="de-DE" b="0" i="0" u="none" strike="noStrike" kern="0" cap="none" spc="0" normalizeH="0" baseline="0" noProof="0" dirty="0">
              <a:ln>
                <a:noFill/>
              </a:ln>
              <a:solidFill>
                <a:srgbClr val="000000"/>
              </a:solidFill>
              <a:effectLst/>
              <a:uLnTx/>
              <a:uFillTx/>
              <a:latin typeface="Univers for UniS 55 Roman Rg" panose="020B0603020202020204"/>
            </a:endParaRPr>
          </a:p>
          <a:p>
            <a:pPr lvl="0">
              <a:buClr>
                <a:schemeClr val="accent1"/>
              </a:buClr>
              <a:defRPr/>
            </a:pPr>
            <a:r>
              <a:rPr lang="de-DE" kern="0" dirty="0">
                <a:solidFill>
                  <a:srgbClr val="000000"/>
                </a:solidFill>
                <a:latin typeface="Univers for UniS 55 Roman Rg" panose="020B0603020202020204"/>
              </a:rPr>
              <a:t>Anmeldezeit dieses Semester ab 13. November bis 04. Dezember 2024</a:t>
            </a:r>
            <a:br>
              <a:rPr lang="de-DE" kern="0" dirty="0">
                <a:solidFill>
                  <a:srgbClr val="000000"/>
                </a:solidFill>
                <a:latin typeface="Univers for UniS 55 Roman Rg" panose="020B0603020202020204"/>
              </a:rPr>
            </a:br>
            <a:r>
              <a:rPr lang="de-DE" kern="0" dirty="0">
                <a:solidFill>
                  <a:srgbClr val="000000"/>
                </a:solidFill>
                <a:latin typeface="Univers for UniS 55 Roman Rg" panose="020B0603020202020204"/>
              </a:rPr>
              <a:t>(Meldefristen für Prüfungen werden vom Prüfungsamt über studentische Emailadresse bekannt gegeben, oder sind über die Homepage des Prüfungsamtes einsehbar </a:t>
            </a:r>
            <a:r>
              <a:rPr lang="de-DE" kern="0" dirty="0">
                <a:solidFill>
                  <a:srgbClr val="000000"/>
                </a:solidFill>
                <a:latin typeface="Univers for UniS 55 Roman Rg" panose="020B0603020202020204"/>
                <a:hlinkClick r:id="rId2"/>
              </a:rPr>
              <a:t>https://www.student.uni-stuttgart.de/pruefungsorganisation/</a:t>
            </a:r>
            <a:r>
              <a:rPr lang="de-DE" kern="0" dirty="0">
                <a:solidFill>
                  <a:srgbClr val="000000"/>
                </a:solidFill>
                <a:latin typeface="Univers for UniS 55 Roman Rg" panose="020B0603020202020204"/>
              </a:rPr>
              <a:t>) </a:t>
            </a:r>
          </a:p>
          <a:p>
            <a:pPr>
              <a:buClr>
                <a:schemeClr val="accent1"/>
              </a:buClr>
              <a:defRPr/>
            </a:pPr>
            <a:r>
              <a:rPr lang="de-DE" kern="0" dirty="0">
                <a:solidFill>
                  <a:srgbClr val="000000"/>
                </a:solidFill>
                <a:latin typeface="Univers for UniS 55 Roman Rg" panose="020B0603020202020204"/>
              </a:rPr>
              <a:t>Anmeldung von Prüfungen: Zentrale Studienberatung (ZSB) bietet Einführung in das System an</a:t>
            </a:r>
          </a:p>
          <a:p>
            <a:pPr marL="0" indent="0">
              <a:buNone/>
              <a:defRPr/>
            </a:pPr>
            <a:endParaRPr kumimoji="0" lang="de-DE" b="0" i="0" u="none" strike="noStrike" kern="0" cap="none" spc="0" normalizeH="0" baseline="0" noProof="0" dirty="0">
              <a:ln>
                <a:noFill/>
              </a:ln>
              <a:solidFill>
                <a:srgbClr val="000000"/>
              </a:solidFill>
              <a:effectLst/>
              <a:uLnTx/>
              <a:uFillTx/>
              <a:latin typeface="Univers for UniS 55 Roman Rg" panose="020B0603020202020204"/>
            </a:endParaRPr>
          </a:p>
          <a:p>
            <a:pPr marL="0" indent="0">
              <a:buNone/>
              <a:defRPr/>
            </a:pPr>
            <a:r>
              <a:rPr lang="de-DE" b="1" kern="0" dirty="0">
                <a:solidFill>
                  <a:srgbClr val="000000"/>
                </a:solidFill>
                <a:latin typeface="Univers for UniS 55 Roman Rg" panose="020B0603020202020204"/>
              </a:rPr>
              <a:t>Prüfungswiederholung</a:t>
            </a:r>
            <a:endParaRPr lang="de-DE" kern="0" dirty="0">
              <a:solidFill>
                <a:srgbClr val="000000"/>
              </a:solidFill>
              <a:latin typeface="Univers for UniS 55 Roman Rg" panose="020B0603020202020204"/>
            </a:endParaRPr>
          </a:p>
          <a:p>
            <a:pPr>
              <a:buClr>
                <a:schemeClr val="accent1"/>
              </a:buClr>
              <a:defRPr/>
            </a:pPr>
            <a:r>
              <a:rPr lang="de-DE" kern="0" dirty="0">
                <a:solidFill>
                  <a:srgbClr val="000000"/>
                </a:solidFill>
                <a:latin typeface="Univers for UniS 55 Roman Rg" panose="020B0603020202020204"/>
              </a:rPr>
              <a:t>Eine nochmalige Wiederholung (2. Wiederholung) von Prüfungen geht in 3 Fällen (gilt nicht für die Masterarbeit!). Danach gilt: Nicht bestandene Prüfungen können 1 Mal wiederholt werden, dann mündliche Nachprüfung! </a:t>
            </a:r>
          </a:p>
          <a:p>
            <a:pPr lvl="0">
              <a:buClr>
                <a:schemeClr val="accent1"/>
              </a:buClr>
              <a:defRPr/>
            </a:pPr>
            <a:r>
              <a:rPr lang="de-DE" kern="0" dirty="0">
                <a:solidFill>
                  <a:srgbClr val="000000"/>
                </a:solidFill>
                <a:latin typeface="Univers for UniS 55 Roman Rg" panose="020B0603020202020204"/>
              </a:rPr>
              <a:t>Wiederholungsprüfungen müssen am nächst möglichen Termin nachgeholt werden </a:t>
            </a:r>
            <a:br>
              <a:rPr lang="de-DE" kern="0" dirty="0">
                <a:solidFill>
                  <a:srgbClr val="000000"/>
                </a:solidFill>
                <a:latin typeface="Univers for UniS 55 Roman Rg" panose="020B0603020202020204"/>
              </a:rPr>
            </a:br>
            <a:r>
              <a:rPr lang="de-DE" kern="0" dirty="0">
                <a:solidFill>
                  <a:srgbClr val="000000"/>
                </a:solidFill>
                <a:latin typeface="Univers for UniS 55 Roman Rg" panose="020B0603020202020204"/>
              </a:rPr>
              <a:t>(i. d. R. im darauffolgenden Semester). Es besteht Anmeldepflicht! </a:t>
            </a:r>
          </a:p>
          <a:p>
            <a:pPr marL="0" lvl="0" indent="0">
              <a:buNone/>
              <a:defRPr/>
            </a:pPr>
            <a:r>
              <a:rPr lang="de-DE" sz="1400" kern="0" dirty="0">
                <a:solidFill>
                  <a:srgbClr val="FF0000"/>
                </a:solidFill>
                <a:latin typeface="Univers for UniS 55 Roman Rg" panose="020B0603020202020204"/>
                <a:sym typeface="Wingdings" panose="05000000000000000000" pitchFamily="2" charset="2"/>
              </a:rPr>
              <a:t> Prüfungsordnung genau durchlesen um alle Eventualitäten und Besonderheiten zu kennen!!! Alles was hier geregelt ist, ist rechtlich bindend! Eine Lesefassung finden Sie auf unserer Homepage: </a:t>
            </a:r>
            <a:r>
              <a:rPr lang="de-DE" sz="1400" kern="0" dirty="0">
                <a:solidFill>
                  <a:srgbClr val="FF0000"/>
                </a:solidFill>
                <a:latin typeface="Univers for UniS 55 Roman Rg" panose="020B0603020202020204"/>
                <a:sym typeface="Wingdings" panose="05000000000000000000" pitchFamily="2" charset="2"/>
                <a:hlinkClick r:id="rId3"/>
              </a:rPr>
              <a:t>https://www.ife.uni-stuttgart.de/lehre/berufs-technikpaedagogik/weiterfuehrende-informationen/</a:t>
            </a:r>
            <a:r>
              <a:rPr lang="de-DE" sz="1400" kern="0" dirty="0">
                <a:solidFill>
                  <a:srgbClr val="FF0000"/>
                </a:solidFill>
                <a:latin typeface="Univers for UniS 55 Roman Rg" panose="020B0603020202020204"/>
                <a:sym typeface="Wingdings" panose="05000000000000000000" pitchFamily="2" charset="2"/>
              </a:rPr>
              <a:t> </a:t>
            </a:r>
            <a:endParaRPr lang="de-DE" sz="1400" kern="0" dirty="0">
              <a:solidFill>
                <a:srgbClr val="FF0000"/>
              </a:solidFill>
              <a:latin typeface="Univers for UniS 55 Roman Rg" panose="020B0603020202020204"/>
            </a:endParaRPr>
          </a:p>
        </p:txBody>
      </p:sp>
      <p:sp>
        <p:nvSpPr>
          <p:cNvPr id="5" name="Titel 12"/>
          <p:cNvSpPr txBox="1">
            <a:spLocks/>
          </p:cNvSpPr>
          <p:nvPr/>
        </p:nvSpPr>
        <p:spPr>
          <a:xfrm>
            <a:off x="606766" y="539304"/>
            <a:ext cx="8726036" cy="333098"/>
          </a:xfrm>
          <a:prstGeom prst="rect">
            <a:avLst/>
          </a:prstGeom>
        </p:spPr>
        <p:txBody>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5"/>
            </a:pPr>
            <a:r>
              <a:rPr lang="de-DE" sz="1800" dirty="0">
                <a:latin typeface="Univers for UniS 55 Roman Rg" panose="020B0603020202020204"/>
              </a:rPr>
              <a:t>Prüfungsangelegenheiten und Veranstaltungsorganisation</a:t>
            </a:r>
          </a:p>
        </p:txBody>
      </p:sp>
    </p:spTree>
    <p:extLst>
      <p:ext uri="{BB962C8B-B14F-4D97-AF65-F5344CB8AC3E}">
        <p14:creationId xmlns:p14="http://schemas.microsoft.com/office/powerpoint/2010/main" val="3241826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633713" y="990770"/>
            <a:ext cx="9241854" cy="4494757"/>
          </a:xfrm>
          <a:prstGeom prst="rect">
            <a:avLst/>
          </a:prstGeom>
          <a:noFill/>
          <a:ln>
            <a:noFill/>
          </a:ln>
          <a:effectLst/>
          <a:extLst>
            <a:ext uri="{909E8E84-426E-40DD-AFC4-6F175D3DCCD1}">
              <a14:hiddenFill xmlns:a14="http://schemas.microsoft.com/office/drawing/2010/main">
                <a:solidFill>
                  <a:srgbClr val="F8D2C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82563" indent="-182563">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auto" hangingPunct="1">
              <a:spcBef>
                <a:spcPts val="0"/>
              </a:spcBef>
              <a:spcAft>
                <a:spcPts val="0"/>
              </a:spcAft>
              <a:defRPr/>
            </a:pPr>
            <a:r>
              <a:rPr lang="de-DE" sz="1600" b="1" kern="0" dirty="0">
                <a:solidFill>
                  <a:srgbClr val="000000"/>
                </a:solidFill>
                <a:latin typeface="Univers for UniS 55 Roman Rg" panose="020B0603020202020204"/>
              </a:rPr>
              <a:t>Prüfungsformen und Fristen</a:t>
            </a:r>
          </a:p>
          <a:p>
            <a:pPr marL="182563" marR="0" lvl="0" indent="-182563"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dirty="0">
              <a:ln>
                <a:noFill/>
              </a:ln>
              <a:solidFill>
                <a:srgbClr val="000000"/>
              </a:solidFill>
              <a:effectLst/>
              <a:uLnTx/>
              <a:uFillTx/>
              <a:latin typeface="Univers for UniS 55 Roman Rg" panose="020B0603020202020204"/>
            </a:endParaRPr>
          </a:p>
          <a:p>
            <a:pPr eaLnBrk="1" fontAlgn="auto" hangingPunct="1">
              <a:spcBef>
                <a:spcPts val="0"/>
              </a:spcBef>
              <a:spcAft>
                <a:spcPts val="0"/>
              </a:spcAft>
              <a:buClr>
                <a:schemeClr val="accent1"/>
              </a:buClr>
              <a:buFontTx/>
              <a:buChar char="•"/>
              <a:defRPr/>
            </a:pPr>
            <a:r>
              <a:rPr kumimoji="0" lang="de-DE" sz="1600" b="1" i="0" u="none" strike="noStrike" kern="0" cap="none" spc="0" normalizeH="0" baseline="0" noProof="0" dirty="0">
                <a:ln>
                  <a:noFill/>
                </a:ln>
                <a:solidFill>
                  <a:srgbClr val="000000"/>
                </a:solidFill>
                <a:effectLst/>
                <a:uLnTx/>
                <a:uFillTx/>
                <a:latin typeface="Univers for UniS 55 Roman Rg" panose="020B0603020202020204"/>
              </a:rPr>
              <a:t>Prüfungsformen</a:t>
            </a:r>
          </a:p>
          <a:p>
            <a:pPr marL="0" indent="0" eaLnBrk="1" fontAlgn="auto" hangingPunct="1">
              <a:spcBef>
                <a:spcPts val="0"/>
              </a:spcBef>
              <a:spcAft>
                <a:spcPts val="0"/>
              </a:spcAft>
              <a:defRPr/>
            </a:pPr>
            <a:endParaRPr lang="de-DE" sz="1600" b="1" kern="0" dirty="0">
              <a:solidFill>
                <a:srgbClr val="000000"/>
              </a:solidFill>
              <a:latin typeface="Univers for UniS 55 Roman Rg" panose="020B0603020202020204"/>
            </a:endParaRPr>
          </a:p>
          <a:p>
            <a:pPr marL="0" indent="0" eaLnBrk="1" fontAlgn="auto" hangingPunct="1">
              <a:spcBef>
                <a:spcPts val="0"/>
              </a:spcBef>
              <a:spcAft>
                <a:spcPts val="0"/>
              </a:spcAft>
              <a:defRPr/>
            </a:pPr>
            <a:endParaRPr kumimoji="0" lang="de-DE" sz="1600" b="1" i="0" u="none" strike="noStrike" kern="0" cap="none" spc="0" normalizeH="0" baseline="0" noProof="0" dirty="0">
              <a:ln>
                <a:noFill/>
              </a:ln>
              <a:solidFill>
                <a:srgbClr val="000000"/>
              </a:solidFill>
              <a:effectLst/>
              <a:uLnTx/>
              <a:uFillTx/>
              <a:latin typeface="Univers for UniS 55 Roman Rg" panose="020B0603020202020204"/>
            </a:endParaRPr>
          </a:p>
          <a:p>
            <a:pPr marL="0" indent="0" eaLnBrk="1" fontAlgn="auto" hangingPunct="1">
              <a:spcBef>
                <a:spcPts val="0"/>
              </a:spcBef>
              <a:spcAft>
                <a:spcPts val="0"/>
              </a:spcAft>
              <a:defRPr/>
            </a:pPr>
            <a:endParaRPr lang="de-DE" sz="1600" b="1" kern="0" dirty="0">
              <a:solidFill>
                <a:srgbClr val="000000"/>
              </a:solidFill>
              <a:latin typeface="Univers for UniS 55 Roman Rg" panose="020B0603020202020204"/>
            </a:endParaRPr>
          </a:p>
          <a:p>
            <a:pPr marL="0" indent="0" eaLnBrk="1" fontAlgn="auto" hangingPunct="1">
              <a:spcBef>
                <a:spcPts val="0"/>
              </a:spcBef>
              <a:spcAft>
                <a:spcPts val="0"/>
              </a:spcAft>
              <a:defRPr/>
            </a:pPr>
            <a:endParaRPr kumimoji="0" lang="de-DE" sz="1600" b="1" i="0" u="none" strike="noStrike" kern="0" cap="none" spc="0" normalizeH="0" baseline="0" noProof="0" dirty="0">
              <a:ln>
                <a:noFill/>
              </a:ln>
              <a:solidFill>
                <a:srgbClr val="000000"/>
              </a:solidFill>
              <a:effectLst/>
              <a:uLnTx/>
              <a:uFillTx/>
              <a:latin typeface="Univers for UniS 55 Roman Rg" panose="020B0603020202020204"/>
            </a:endParaRPr>
          </a:p>
          <a:p>
            <a:pPr eaLnBrk="1" fontAlgn="auto" hangingPunct="1">
              <a:spcBef>
                <a:spcPts val="0"/>
              </a:spcBef>
              <a:spcAft>
                <a:spcPts val="0"/>
              </a:spcAft>
              <a:buFontTx/>
              <a:buChar char="•"/>
              <a:defRPr/>
            </a:pPr>
            <a:endParaRPr kumimoji="0" lang="de-DE" sz="1600" b="1" i="0" u="none" strike="noStrike" kern="0" cap="none" spc="0" normalizeH="0" baseline="0" noProof="0" dirty="0">
              <a:ln>
                <a:noFill/>
              </a:ln>
              <a:solidFill>
                <a:srgbClr val="000000"/>
              </a:solidFill>
              <a:effectLst/>
              <a:uLnTx/>
              <a:uFillTx/>
              <a:latin typeface="Univers for UniS 55 Roman Rg" panose="020B0603020202020204"/>
            </a:endParaRPr>
          </a:p>
          <a:p>
            <a:pPr eaLnBrk="1" fontAlgn="auto" hangingPunct="1">
              <a:spcBef>
                <a:spcPts val="0"/>
              </a:spcBef>
              <a:spcAft>
                <a:spcPts val="0"/>
              </a:spcAft>
              <a:buFontTx/>
              <a:buChar char="•"/>
              <a:defRPr/>
            </a:pPr>
            <a:endParaRPr lang="de-DE" sz="1600" b="1" kern="0" dirty="0">
              <a:solidFill>
                <a:srgbClr val="000000"/>
              </a:solidFill>
              <a:latin typeface="Univers for UniS 55 Roman Rg" panose="020B0603020202020204"/>
            </a:endParaRPr>
          </a:p>
          <a:p>
            <a:pPr eaLnBrk="1" fontAlgn="auto" hangingPunct="1">
              <a:spcBef>
                <a:spcPts val="0"/>
              </a:spcBef>
              <a:spcAft>
                <a:spcPts val="0"/>
              </a:spcAft>
              <a:buFontTx/>
              <a:buChar char="•"/>
              <a:defRPr/>
            </a:pPr>
            <a:endParaRPr kumimoji="0" lang="de-DE" sz="1600" b="1" i="0" u="none" strike="noStrike" kern="0" cap="none" spc="0" normalizeH="0" baseline="0" noProof="0" dirty="0">
              <a:ln>
                <a:noFill/>
              </a:ln>
              <a:solidFill>
                <a:srgbClr val="000000"/>
              </a:solidFill>
              <a:effectLst/>
              <a:uLnTx/>
              <a:uFillTx/>
              <a:latin typeface="Univers for UniS 55 Roman Rg" panose="020B0603020202020204"/>
            </a:endParaRPr>
          </a:p>
          <a:p>
            <a:pPr eaLnBrk="1" fontAlgn="auto" hangingPunct="1">
              <a:spcBef>
                <a:spcPts val="0"/>
              </a:spcBef>
              <a:spcAft>
                <a:spcPts val="0"/>
              </a:spcAft>
              <a:buFontTx/>
              <a:buChar char="•"/>
              <a:defRPr/>
            </a:pPr>
            <a:endParaRPr lang="de-DE" sz="1600" b="1" kern="0" dirty="0">
              <a:solidFill>
                <a:srgbClr val="000000"/>
              </a:solidFill>
              <a:latin typeface="Univers for UniS 55 Roman Rg" panose="020B0603020202020204"/>
            </a:endParaRPr>
          </a:p>
          <a:p>
            <a:pPr eaLnBrk="1" fontAlgn="auto" hangingPunct="1">
              <a:spcBef>
                <a:spcPts val="0"/>
              </a:spcBef>
              <a:spcAft>
                <a:spcPts val="0"/>
              </a:spcAft>
              <a:buFontTx/>
              <a:buChar char="•"/>
              <a:defRPr/>
            </a:pPr>
            <a:endParaRPr kumimoji="0" lang="de-DE" sz="1600" b="1" i="0" u="none" strike="noStrike" kern="0" cap="none" spc="0" normalizeH="0" baseline="0" noProof="0" dirty="0">
              <a:ln>
                <a:noFill/>
              </a:ln>
              <a:solidFill>
                <a:srgbClr val="000000"/>
              </a:solidFill>
              <a:effectLst/>
              <a:uLnTx/>
              <a:uFillTx/>
              <a:latin typeface="Univers for UniS 55 Roman Rg" panose="020B0603020202020204"/>
            </a:endParaRPr>
          </a:p>
          <a:p>
            <a:pPr eaLnBrk="1" fontAlgn="auto" hangingPunct="1">
              <a:spcBef>
                <a:spcPts val="0"/>
              </a:spcBef>
              <a:spcAft>
                <a:spcPts val="0"/>
              </a:spcAft>
              <a:buFontTx/>
              <a:buChar char="•"/>
              <a:defRPr/>
            </a:pPr>
            <a:endParaRPr lang="de-DE" sz="1600" b="1" kern="0" dirty="0">
              <a:solidFill>
                <a:srgbClr val="000000"/>
              </a:solidFill>
              <a:latin typeface="Univers for UniS 55 Roman Rg" panose="020B0603020202020204"/>
            </a:endParaRPr>
          </a:p>
          <a:p>
            <a:pPr marL="0" indent="0" eaLnBrk="1" fontAlgn="auto" hangingPunct="1">
              <a:spcBef>
                <a:spcPts val="0"/>
              </a:spcBef>
              <a:spcAft>
                <a:spcPts val="0"/>
              </a:spcAft>
              <a:defRPr/>
            </a:pPr>
            <a:endParaRPr lang="de-DE" sz="1600" b="1" kern="0" dirty="0">
              <a:solidFill>
                <a:srgbClr val="000000"/>
              </a:solidFill>
              <a:latin typeface="Univers for UniS 55 Roman Rg" panose="020B0603020202020204"/>
            </a:endParaRPr>
          </a:p>
          <a:p>
            <a:pPr marL="342900" indent="-342900">
              <a:lnSpc>
                <a:spcPct val="110000"/>
              </a:lnSpc>
              <a:spcBef>
                <a:spcPts val="600"/>
              </a:spcBef>
              <a:buClr>
                <a:schemeClr val="accent1"/>
              </a:buClr>
              <a:buFontTx/>
              <a:buChar char="•"/>
              <a:defRPr/>
            </a:pPr>
            <a:r>
              <a:rPr lang="de-DE" sz="1600" b="1" kern="0" dirty="0">
                <a:solidFill>
                  <a:srgbClr val="000000"/>
                </a:solidFill>
                <a:latin typeface="Univers for UniS 55 Roman Rg" panose="020B0603020202020204"/>
              </a:rPr>
              <a:t>Prüfungsleistung</a:t>
            </a:r>
            <a:r>
              <a:rPr lang="de-DE" sz="1600" kern="0" dirty="0">
                <a:solidFill>
                  <a:srgbClr val="000000"/>
                </a:solidFill>
                <a:latin typeface="Univers for UniS 55 Roman Rg" panose="020B0603020202020204"/>
              </a:rPr>
              <a:t>: kann bis 7 Tage vor Prüfung ohne Grund online abgemeldet werden, sofern ein Termin in C@MPUS hinterlegt wurde</a:t>
            </a:r>
          </a:p>
          <a:p>
            <a:pPr marL="342900" marR="0" lvl="0" indent="-342900" defTabSz="914400" latinLnBrk="0">
              <a:lnSpc>
                <a:spcPct val="110000"/>
              </a:lnSpc>
              <a:spcBef>
                <a:spcPts val="600"/>
              </a:spcBef>
              <a:buClr>
                <a:schemeClr val="accent1"/>
              </a:buClr>
              <a:buSzTx/>
              <a:buFontTx/>
              <a:buChar char="•"/>
              <a:tabLst/>
              <a:defRPr/>
            </a:pPr>
            <a:r>
              <a:rPr lang="de-DE" sz="1600" b="1" kern="0" dirty="0">
                <a:solidFill>
                  <a:srgbClr val="000000"/>
                </a:solidFill>
                <a:latin typeface="Univers for UniS 55 Roman Rg" panose="020B0603020202020204"/>
              </a:rPr>
              <a:t>Master</a:t>
            </a:r>
            <a:r>
              <a:rPr lang="de-DE" sz="1600" kern="0" dirty="0">
                <a:solidFill>
                  <a:srgbClr val="000000"/>
                </a:solidFill>
                <a:latin typeface="Univers for UniS 55 Roman Rg" panose="020B0603020202020204"/>
              </a:rPr>
              <a:t>: Abschluss binnen 7 Fachsemestern (Regelstudienzeit: 4 Semester)</a:t>
            </a:r>
          </a:p>
        </p:txBody>
      </p:sp>
      <p:sp>
        <p:nvSpPr>
          <p:cNvPr id="4" name="Titel 12"/>
          <p:cNvSpPr txBox="1">
            <a:spLocks/>
          </p:cNvSpPr>
          <p:nvPr/>
        </p:nvSpPr>
        <p:spPr>
          <a:xfrm>
            <a:off x="497909" y="473990"/>
            <a:ext cx="8726036" cy="333098"/>
          </a:xfrm>
          <a:prstGeom prst="rect">
            <a:avLst/>
          </a:prstGeom>
        </p:spPr>
        <p:txBody>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5"/>
            </a:pPr>
            <a:r>
              <a:rPr lang="de-DE" sz="1800" dirty="0">
                <a:latin typeface="Univers for UniS 55 Roman Rg" panose="020B0603020202020204"/>
              </a:rPr>
              <a:t>Prüfungsangelegenheiten und Veranstaltungsorganisation</a:t>
            </a:r>
            <a:endParaRPr lang="de-DE" dirty="0">
              <a:latin typeface="Univers for UniS 55 Roman Rg" panose="020B0603020202020204"/>
            </a:endParaRPr>
          </a:p>
        </p:txBody>
      </p:sp>
      <p:graphicFrame>
        <p:nvGraphicFramePr>
          <p:cNvPr id="5" name="Tabelle 4"/>
          <p:cNvGraphicFramePr>
            <a:graphicFrameLocks noGrp="1"/>
          </p:cNvGraphicFramePr>
          <p:nvPr>
            <p:extLst>
              <p:ext uri="{D42A27DB-BD31-4B8C-83A1-F6EECF244321}">
                <p14:modId xmlns:p14="http://schemas.microsoft.com/office/powerpoint/2010/main" val="1142016544"/>
              </p:ext>
            </p:extLst>
          </p:nvPr>
        </p:nvGraphicFramePr>
        <p:xfrm>
          <a:off x="935596" y="1915688"/>
          <a:ext cx="8288349" cy="2539320"/>
        </p:xfrm>
        <a:graphic>
          <a:graphicData uri="http://schemas.openxmlformats.org/drawingml/2006/table">
            <a:tbl>
              <a:tblPr firstRow="1" firstCol="1" bandRow="1"/>
              <a:tblGrid>
                <a:gridCol w="714693">
                  <a:extLst>
                    <a:ext uri="{9D8B030D-6E8A-4147-A177-3AD203B41FA5}">
                      <a16:colId xmlns:a16="http://schemas.microsoft.com/office/drawing/2014/main" val="20000"/>
                    </a:ext>
                  </a:extLst>
                </a:gridCol>
                <a:gridCol w="4703744">
                  <a:extLst>
                    <a:ext uri="{9D8B030D-6E8A-4147-A177-3AD203B41FA5}">
                      <a16:colId xmlns:a16="http://schemas.microsoft.com/office/drawing/2014/main" val="20001"/>
                    </a:ext>
                  </a:extLst>
                </a:gridCol>
                <a:gridCol w="2869912">
                  <a:extLst>
                    <a:ext uri="{9D8B030D-6E8A-4147-A177-3AD203B41FA5}">
                      <a16:colId xmlns:a16="http://schemas.microsoft.com/office/drawing/2014/main" val="20002"/>
                    </a:ext>
                  </a:extLst>
                </a:gridCol>
              </a:tblGrid>
              <a:tr h="468052">
                <a:tc>
                  <a:txBody>
                    <a:bodyPr/>
                    <a:lstStyle/>
                    <a:p>
                      <a:pPr>
                        <a:lnSpc>
                          <a:spcPct val="100000"/>
                        </a:lnSpc>
                        <a:spcAft>
                          <a:spcPts val="0"/>
                        </a:spcAft>
                      </a:pPr>
                      <a:r>
                        <a:rPr lang="de-DE" sz="1100" b="1" dirty="0">
                          <a:effectLst/>
                          <a:latin typeface="+mn-lt"/>
                          <a:ea typeface="Calibri"/>
                          <a:cs typeface="Calibri"/>
                        </a:rPr>
                        <a:t>PL</a:t>
                      </a:r>
                      <a:endParaRPr lang="de-DE" sz="1100" b="1"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 Modulabschlussprüfung </a:t>
                      </a:r>
                      <a:endParaRPr lang="de-DE" sz="1100" dirty="0">
                        <a:effectLst/>
                        <a:latin typeface="+mn-lt"/>
                        <a:ea typeface="Calibri"/>
                        <a:cs typeface="Times New Roman"/>
                      </a:endParaRPr>
                    </a:p>
                    <a:p>
                      <a:pPr>
                        <a:lnSpc>
                          <a:spcPct val="100000"/>
                        </a:lnSpc>
                        <a:spcAft>
                          <a:spcPts val="0"/>
                        </a:spcAft>
                      </a:pPr>
                      <a:r>
                        <a:rPr lang="de-DE" sz="1100" dirty="0">
                          <a:effectLst/>
                          <a:latin typeface="+mn-lt"/>
                          <a:ea typeface="Calibri"/>
                          <a:cs typeface="Calibri"/>
                        </a:rPr>
                        <a:t>(benotete Prüfungsleistung</a:t>
                      </a:r>
                      <a:r>
                        <a:rPr lang="de-DE" sz="1100" baseline="0" dirty="0">
                          <a:effectLst/>
                          <a:latin typeface="+mn-lt"/>
                          <a:ea typeface="Calibri"/>
                          <a:cs typeface="Calibri"/>
                        </a:rPr>
                        <a:t>; </a:t>
                      </a:r>
                      <a:r>
                        <a:rPr lang="de-DE" sz="1100" dirty="0">
                          <a:effectLst/>
                          <a:latin typeface="+mn-lt"/>
                          <a:ea typeface="Calibri"/>
                          <a:cs typeface="Calibri"/>
                        </a:rPr>
                        <a:t>regulär abmeldbar;</a:t>
                      </a:r>
                      <a:br>
                        <a:rPr lang="de-DE" sz="1100" dirty="0">
                          <a:effectLst/>
                          <a:latin typeface="+mn-lt"/>
                          <a:ea typeface="Calibri"/>
                          <a:cs typeface="Calibri"/>
                        </a:rPr>
                      </a:br>
                      <a:r>
                        <a:rPr lang="de-DE" sz="1100" dirty="0">
                          <a:effectLst/>
                          <a:latin typeface="+mn-lt"/>
                          <a:ea typeface="Calibri"/>
                          <a:cs typeface="Calibri"/>
                        </a:rPr>
                        <a:t>einmalige Wiederholung möglich)</a:t>
                      </a:r>
                      <a:endParaRPr lang="de-DE" sz="1100" dirty="0">
                        <a:effectLst/>
                        <a:latin typeface="+mn-lt"/>
                        <a:ea typeface="Calibri"/>
                        <a:cs typeface="Times New Roman"/>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in der Regel Klausur oder mündliche Prüfung</a:t>
                      </a:r>
                      <a:endParaRPr lang="de-DE" sz="1100"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2109">
                <a:tc>
                  <a:txBody>
                    <a:bodyPr/>
                    <a:lstStyle/>
                    <a:p>
                      <a:pPr>
                        <a:lnSpc>
                          <a:spcPct val="100000"/>
                        </a:lnSpc>
                        <a:spcAft>
                          <a:spcPts val="0"/>
                        </a:spcAft>
                      </a:pPr>
                      <a:r>
                        <a:rPr lang="de-DE" sz="1100" b="1" dirty="0">
                          <a:effectLst/>
                          <a:latin typeface="+mn-lt"/>
                          <a:ea typeface="Calibri"/>
                          <a:cs typeface="Calibri"/>
                        </a:rPr>
                        <a:t>LBP </a:t>
                      </a:r>
                      <a:endParaRPr lang="de-DE" sz="1100" b="1"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 lehrveranstaltungsbegleitende Prüfung </a:t>
                      </a:r>
                      <a:endParaRPr lang="de-DE" sz="1100" dirty="0">
                        <a:effectLst/>
                        <a:latin typeface="+mn-lt"/>
                        <a:ea typeface="Calibri"/>
                        <a:cs typeface="Times New Roman"/>
                      </a:endParaRPr>
                    </a:p>
                    <a:p>
                      <a:pPr>
                        <a:lnSpc>
                          <a:spcPct val="100000"/>
                        </a:lnSpc>
                        <a:spcAft>
                          <a:spcPts val="0"/>
                        </a:spcAft>
                      </a:pPr>
                      <a:r>
                        <a:rPr lang="de-DE" sz="1100" dirty="0">
                          <a:effectLst/>
                          <a:latin typeface="+mn-lt"/>
                          <a:ea typeface="Calibri"/>
                          <a:cs typeface="Calibri"/>
                        </a:rPr>
                        <a:t>(benotete Prüfungsleistung; regulär abmeldbar bis Vorlesungsende; einmalige Wiederholung möglich)</a:t>
                      </a:r>
                      <a:endParaRPr lang="de-DE" sz="1100" dirty="0">
                        <a:effectLst/>
                        <a:latin typeface="+mn-lt"/>
                        <a:ea typeface="Calibri"/>
                        <a:cs typeface="Times New Roman"/>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in der Regel Hausarbeiten, Berichte, selten Referate</a:t>
                      </a:r>
                      <a:endParaRPr lang="de-DE" sz="1100"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0202">
                <a:tc>
                  <a:txBody>
                    <a:bodyPr/>
                    <a:lstStyle/>
                    <a:p>
                      <a:pPr>
                        <a:lnSpc>
                          <a:spcPct val="100000"/>
                        </a:lnSpc>
                        <a:spcAft>
                          <a:spcPts val="0"/>
                        </a:spcAft>
                      </a:pPr>
                      <a:r>
                        <a:rPr lang="de-DE" sz="1100" b="1" dirty="0">
                          <a:effectLst/>
                          <a:latin typeface="+mn-lt"/>
                          <a:ea typeface="Calibri"/>
                          <a:cs typeface="Calibri"/>
                        </a:rPr>
                        <a:t>BSL </a:t>
                      </a:r>
                      <a:endParaRPr lang="de-DE" sz="1100" b="1"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 benotete Studienleistung</a:t>
                      </a:r>
                      <a:endParaRPr lang="de-DE" sz="1100" dirty="0">
                        <a:effectLst/>
                        <a:latin typeface="+mn-lt"/>
                        <a:ea typeface="Calibri"/>
                        <a:cs typeface="Times New Roman"/>
                      </a:endParaRPr>
                    </a:p>
                    <a:p>
                      <a:pPr>
                        <a:lnSpc>
                          <a:spcPct val="100000"/>
                        </a:lnSpc>
                        <a:spcAft>
                          <a:spcPts val="0"/>
                        </a:spcAft>
                      </a:pPr>
                      <a:r>
                        <a:rPr lang="de-DE" sz="1100" dirty="0">
                          <a:effectLst/>
                          <a:latin typeface="+mn-lt"/>
                          <a:ea typeface="Calibri"/>
                          <a:cs typeface="Calibri"/>
                        </a:rPr>
                        <a:t>(kann unbegrenzt wiederholt werden)</a:t>
                      </a:r>
                      <a:endParaRPr lang="de-DE" sz="1100" dirty="0">
                        <a:effectLst/>
                        <a:latin typeface="+mn-lt"/>
                        <a:ea typeface="Calibri"/>
                        <a:cs typeface="Times New Roman"/>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Klausuren, Hausarbeiten, Berichte usw. </a:t>
                      </a:r>
                      <a:endParaRPr lang="de-DE" sz="1100"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0000"/>
                        </a:lnSpc>
                        <a:spcAft>
                          <a:spcPts val="0"/>
                        </a:spcAft>
                      </a:pPr>
                      <a:r>
                        <a:rPr lang="de-DE" sz="1100" b="1" dirty="0">
                          <a:effectLst/>
                          <a:latin typeface="+mn-lt"/>
                          <a:ea typeface="Calibri"/>
                          <a:cs typeface="Calibri"/>
                        </a:rPr>
                        <a:t>USL </a:t>
                      </a:r>
                      <a:endParaRPr lang="de-DE" sz="1100" b="1"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 unbenotete Studienleistung</a:t>
                      </a:r>
                      <a:endParaRPr lang="de-DE" sz="1100" dirty="0">
                        <a:effectLst/>
                        <a:latin typeface="+mn-lt"/>
                        <a:ea typeface="Calibri"/>
                        <a:cs typeface="Times New Roman"/>
                      </a:endParaRPr>
                    </a:p>
                    <a:p>
                      <a:pPr>
                        <a:lnSpc>
                          <a:spcPct val="100000"/>
                        </a:lnSpc>
                        <a:spcAft>
                          <a:spcPts val="0"/>
                        </a:spcAft>
                      </a:pPr>
                      <a:r>
                        <a:rPr lang="de-DE" sz="1100" dirty="0">
                          <a:effectLst/>
                          <a:latin typeface="+mn-lt"/>
                          <a:ea typeface="Calibri"/>
                          <a:cs typeface="Calibri"/>
                        </a:rPr>
                        <a:t>(kann unbegrenzt wiederholt werden)</a:t>
                      </a:r>
                      <a:endParaRPr lang="de-DE" sz="1100" dirty="0">
                        <a:effectLst/>
                        <a:latin typeface="+mn-lt"/>
                        <a:ea typeface="Calibri"/>
                        <a:cs typeface="Times New Roman"/>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in der Regel Referate, Testate, Übungsscheine, Berichte usw.</a:t>
                      </a:r>
                      <a:endParaRPr lang="de-DE" sz="1100"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25936">
                <a:tc>
                  <a:txBody>
                    <a:bodyPr/>
                    <a:lstStyle/>
                    <a:p>
                      <a:pPr>
                        <a:lnSpc>
                          <a:spcPct val="100000"/>
                        </a:lnSpc>
                        <a:spcAft>
                          <a:spcPts val="0"/>
                        </a:spcAft>
                      </a:pPr>
                      <a:r>
                        <a:rPr lang="de-DE" sz="1100" b="1">
                          <a:effectLst/>
                          <a:latin typeface="+mn-lt"/>
                          <a:ea typeface="Calibri"/>
                          <a:cs typeface="Calibri"/>
                        </a:rPr>
                        <a:t>USL-V </a:t>
                      </a:r>
                      <a:endParaRPr lang="de-DE" sz="1100" b="1">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 unbenotete Vorleistung</a:t>
                      </a:r>
                      <a:endParaRPr lang="de-DE" sz="1100" dirty="0">
                        <a:effectLst/>
                        <a:latin typeface="+mn-lt"/>
                        <a:ea typeface="Calibri"/>
                        <a:cs typeface="Times New Roman"/>
                      </a:endParaRPr>
                    </a:p>
                    <a:p>
                      <a:pPr>
                        <a:lnSpc>
                          <a:spcPct val="100000"/>
                        </a:lnSpc>
                        <a:spcAft>
                          <a:spcPts val="0"/>
                        </a:spcAft>
                      </a:pPr>
                      <a:r>
                        <a:rPr lang="de-DE" sz="1100" dirty="0">
                          <a:effectLst/>
                          <a:latin typeface="+mn-lt"/>
                          <a:ea typeface="Calibri"/>
                          <a:cs typeface="Calibri"/>
                        </a:rPr>
                        <a:t>(kann unbegrenzt wiederholt werden; Voraussetzung,</a:t>
                      </a:r>
                      <a:br>
                        <a:rPr lang="de-DE" sz="1100" dirty="0">
                          <a:effectLst/>
                          <a:latin typeface="+mn-lt"/>
                          <a:ea typeface="Calibri"/>
                          <a:cs typeface="Calibri"/>
                        </a:rPr>
                      </a:br>
                      <a:r>
                        <a:rPr lang="de-DE" sz="1100" dirty="0">
                          <a:effectLst/>
                          <a:latin typeface="+mn-lt"/>
                          <a:ea typeface="Calibri"/>
                          <a:cs typeface="Calibri"/>
                        </a:rPr>
                        <a:t>um an einer Prüfung teilzunehmen)</a:t>
                      </a:r>
                      <a:endParaRPr lang="de-DE" sz="1100" dirty="0">
                        <a:effectLst/>
                        <a:latin typeface="+mn-lt"/>
                        <a:ea typeface="Calibri"/>
                        <a:cs typeface="Times New Roman"/>
                      </a:endParaRPr>
                    </a:p>
                  </a:txBody>
                  <a:tcPr marL="68580" marR="6858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Aft>
                          <a:spcPts val="0"/>
                        </a:spcAft>
                      </a:pPr>
                      <a:r>
                        <a:rPr lang="de-DE" sz="1100" dirty="0">
                          <a:effectLst/>
                          <a:latin typeface="+mn-lt"/>
                          <a:ea typeface="Calibri"/>
                          <a:cs typeface="Calibri"/>
                        </a:rPr>
                        <a:t>Referate, Scheinklausuren usw.</a:t>
                      </a:r>
                      <a:endParaRPr lang="de-DE" sz="1100" dirty="0">
                        <a:effectLst/>
                        <a:latin typeface="+mn-lt"/>
                        <a:ea typeface="Calibri"/>
                        <a:cs typeface="Times New Roman"/>
                      </a:endParaRPr>
                    </a:p>
                  </a:txBody>
                  <a:tcPr marL="68580" marR="6858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07790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5" y="1209993"/>
            <a:ext cx="8978493"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a:rPr>
              <a:t>Veranstaltungsanmeldung</a:t>
            </a:r>
            <a:endParaRPr lang="de-DE" kern="0" dirty="0">
              <a:solidFill>
                <a:srgbClr val="000000"/>
              </a:solidFill>
              <a:latin typeface="Univers for UniS 55 Roman Rg" panose="020B0603020202020204"/>
            </a:endParaRPr>
          </a:p>
          <a:p>
            <a:pPr lvl="0">
              <a:buClr>
                <a:schemeClr val="accent1"/>
              </a:buClr>
              <a:defRPr/>
            </a:pPr>
            <a:r>
              <a:rPr lang="de-DE" kern="0" dirty="0">
                <a:solidFill>
                  <a:srgbClr val="000000"/>
                </a:solidFill>
                <a:latin typeface="Univers for UniS 55 Roman Rg" panose="020B0603020202020204"/>
              </a:rPr>
              <a:t>Für Veranstaltungen der Berufspädagogik können Sie sich ab dem 08.09. in C@MPUS anmelden</a:t>
            </a:r>
          </a:p>
          <a:p>
            <a:pPr lvl="0">
              <a:buClr>
                <a:schemeClr val="accent1"/>
              </a:buClr>
              <a:defRPr/>
            </a:pPr>
            <a:r>
              <a:rPr lang="de-DE" kern="0" dirty="0">
                <a:solidFill>
                  <a:srgbClr val="000000"/>
                </a:solidFill>
                <a:latin typeface="Univers for UniS 55 Roman Rg" panose="020B0603020202020204"/>
              </a:rPr>
              <a:t>Generell: Wenden Sie sich direkt an die Dozentin/den Dozenten, wenn eine Veranstaltungsanmeldung nicht möglich ist oder Sie organisatorische oder inhaltliche Fragen zur Veranstaltung haben.</a:t>
            </a:r>
          </a:p>
        </p:txBody>
      </p:sp>
      <p:sp>
        <p:nvSpPr>
          <p:cNvPr id="5" name="Titel 12"/>
          <p:cNvSpPr txBox="1">
            <a:spLocks/>
          </p:cNvSpPr>
          <p:nvPr/>
        </p:nvSpPr>
        <p:spPr>
          <a:xfrm>
            <a:off x="606766" y="539304"/>
            <a:ext cx="8726036" cy="333098"/>
          </a:xfrm>
          <a:prstGeom prst="rect">
            <a:avLst/>
          </a:prstGeom>
        </p:spPr>
        <p:txBody>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5"/>
            </a:pPr>
            <a:r>
              <a:rPr lang="de-DE" sz="1800" dirty="0">
                <a:latin typeface="Univers for UniS 55 Roman Rg" panose="020B0603020202020204"/>
              </a:rPr>
              <a:t>Prüfungsangelegenheiten und Veranstaltungsorganisation</a:t>
            </a:r>
          </a:p>
        </p:txBody>
      </p:sp>
    </p:spTree>
    <p:extLst>
      <p:ext uri="{BB962C8B-B14F-4D97-AF65-F5344CB8AC3E}">
        <p14:creationId xmlns:p14="http://schemas.microsoft.com/office/powerpoint/2010/main" val="2106755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130553" y="1077250"/>
            <a:ext cx="5504687" cy="1628802"/>
          </a:xfrm>
        </p:spPr>
        <p:txBody>
          <a:bodyPr/>
          <a:lstStyle/>
          <a:p>
            <a:pPr algn="ctr"/>
            <a:r>
              <a:rPr lang="de-DE" dirty="0">
                <a:latin typeface="Univers for UniS 55 Roman Rg" panose="020B0603020202020204" pitchFamily="34" charset="0"/>
              </a:rPr>
              <a:t>Allgemeines zum Studien- und Stundenplan</a:t>
            </a:r>
          </a:p>
        </p:txBody>
      </p:sp>
    </p:spTree>
    <p:extLst>
      <p:ext uri="{BB962C8B-B14F-4D97-AF65-F5344CB8AC3E}">
        <p14:creationId xmlns:p14="http://schemas.microsoft.com/office/powerpoint/2010/main" val="418791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Modellausgestaltung</a:t>
            </a:r>
          </a:p>
        </p:txBody>
      </p:sp>
      <p:pic>
        <p:nvPicPr>
          <p:cNvPr id="6" name="Grafik 5">
            <a:extLst>
              <a:ext uri="{FF2B5EF4-FFF2-40B4-BE49-F238E27FC236}">
                <a16:creationId xmlns:a16="http://schemas.microsoft.com/office/drawing/2014/main" id="{5053309C-55B7-4443-BA13-E3C1D853CCCC}"/>
              </a:ext>
            </a:extLst>
          </p:cNvPr>
          <p:cNvPicPr>
            <a:picLocks noChangeAspect="1"/>
          </p:cNvPicPr>
          <p:nvPr/>
        </p:nvPicPr>
        <p:blipFill>
          <a:blip r:embed="rId2"/>
          <a:stretch>
            <a:fillRect/>
          </a:stretch>
        </p:blipFill>
        <p:spPr>
          <a:xfrm>
            <a:off x="25701" y="1060219"/>
            <a:ext cx="9670448" cy="4720100"/>
          </a:xfrm>
          <a:prstGeom prst="rect">
            <a:avLst/>
          </a:prstGeom>
        </p:spPr>
      </p:pic>
    </p:spTree>
    <p:extLst>
      <p:ext uri="{BB962C8B-B14F-4D97-AF65-F5344CB8AC3E}">
        <p14:creationId xmlns:p14="http://schemas.microsoft.com/office/powerpoint/2010/main" val="699591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06766" y="1219048"/>
            <a:ext cx="8969730"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Allgemeine Informationen</a:t>
            </a:r>
          </a:p>
          <a:p>
            <a:pPr marL="0" marR="0" lvl="0" indent="0" algn="l" defTabSz="914400" rtl="0" eaLnBrk="0" fontAlgn="base" latinLnBrk="0" hangingPunct="0">
              <a:lnSpc>
                <a:spcPct val="110000"/>
              </a:lnSpc>
              <a:spcBef>
                <a:spcPts val="600"/>
              </a:spcBef>
              <a:spcAft>
                <a:spcPct val="0"/>
              </a:spcAft>
              <a:buClrTx/>
              <a:buSzTx/>
              <a:buFontTx/>
              <a:buNone/>
              <a:tabLst/>
              <a:defRPr/>
            </a:pPr>
            <a:r>
              <a:rPr lang="de-DE" kern="0" dirty="0">
                <a:solidFill>
                  <a:srgbClr val="000000"/>
                </a:solidFill>
                <a:latin typeface="Univers for UniS 55 Roman Rg" panose="020B0603020202020204" pitchFamily="34" charset="0"/>
              </a:rPr>
              <a:t>Adaption des vorgegebenen integrierten Modells für die Beruflichen Schulen</a:t>
            </a:r>
          </a:p>
          <a:p>
            <a:pPr>
              <a:buClr>
                <a:schemeClr val="accent1"/>
              </a:buClr>
              <a:defRPr/>
            </a:pPr>
            <a:r>
              <a:rPr lang="de-DE" kern="0" dirty="0">
                <a:solidFill>
                  <a:srgbClr val="000000"/>
                </a:solidFill>
                <a:latin typeface="Univers for UniS 55 Roman Rg" panose="020B0603020202020204" pitchFamily="34" charset="0"/>
              </a:rPr>
              <a:t>Erziehungswissenschaften: 21 ECTS (US:15 ECTS und SEMBSS: 6 ECTS inkl. Coaching)</a:t>
            </a:r>
          </a:p>
          <a:p>
            <a:pPr>
              <a:buClr>
                <a:schemeClr val="accent1"/>
              </a:buClr>
              <a:defRPr/>
            </a:pPr>
            <a:r>
              <a:rPr lang="de-DE" kern="0" dirty="0">
                <a:solidFill>
                  <a:srgbClr val="000000"/>
                </a:solidFill>
                <a:latin typeface="Univers for UniS 55 Roman Rg" panose="020B0603020202020204" pitchFamily="34" charset="0"/>
              </a:rPr>
              <a:t>Fachdidaktik: 24 ECTS (US: 6 ECTS je Fach und SEMBSS: 6 ECTS je Fach)</a:t>
            </a:r>
          </a:p>
          <a:p>
            <a:pPr>
              <a:buClr>
                <a:schemeClr val="accent1"/>
              </a:buClr>
              <a:defRPr/>
            </a:pPr>
            <a:r>
              <a:rPr lang="de-DE" kern="0" dirty="0">
                <a:solidFill>
                  <a:srgbClr val="000000"/>
                </a:solidFill>
                <a:latin typeface="Univers for UniS 55 Roman Rg" panose="020B0603020202020204" pitchFamily="34" charset="0"/>
              </a:rPr>
              <a:t>Schulpraxis: 12 ECTS (im 1. Semester US: 3 ECTS und SEMBSS: 3 ECTS; </a:t>
            </a:r>
            <a:br>
              <a:rPr lang="de-DE" kern="0" dirty="0">
                <a:solidFill>
                  <a:srgbClr val="000000"/>
                </a:solidFill>
                <a:latin typeface="Univers for UniS 55 Roman Rg" panose="020B0603020202020204" pitchFamily="34" charset="0"/>
              </a:rPr>
            </a:br>
            <a:r>
              <a:rPr lang="de-DE" kern="0" dirty="0">
                <a:solidFill>
                  <a:srgbClr val="000000"/>
                </a:solidFill>
                <a:latin typeface="Univers for UniS 55 Roman Rg" panose="020B0603020202020204" pitchFamily="34" charset="0"/>
              </a:rPr>
              <a:t>im 2. Semester SEMBSS 6: ECTS) </a:t>
            </a:r>
            <a:br>
              <a:rPr lang="de-DE" kern="0" dirty="0">
                <a:solidFill>
                  <a:srgbClr val="000000"/>
                </a:solidFill>
                <a:latin typeface="Univers for UniS 55 Roman Rg" panose="020B0603020202020204" pitchFamily="34" charset="0"/>
              </a:rPr>
            </a:br>
            <a:r>
              <a:rPr lang="de-DE" kern="0" dirty="0">
                <a:solidFill>
                  <a:srgbClr val="000000"/>
                </a:solidFill>
                <a:latin typeface="Univers for UniS 55 Roman Rg" panose="020B0603020202020204" pitchFamily="34" charset="0"/>
              </a:rPr>
              <a:t>und Unterricht an der Schule: 18 ECTS im 3. und 4. Semester</a:t>
            </a:r>
          </a:p>
          <a:p>
            <a:pPr>
              <a:buClr>
                <a:schemeClr val="accent1"/>
              </a:buClr>
              <a:defRPr/>
            </a:pPr>
            <a:r>
              <a:rPr lang="de-DE" kern="0" dirty="0">
                <a:solidFill>
                  <a:srgbClr val="000000"/>
                </a:solidFill>
                <a:latin typeface="Univers for UniS 55 Roman Rg" panose="020B0603020202020204" pitchFamily="34" charset="0"/>
              </a:rPr>
              <a:t>Fach 2 Mathematik: US: 24 ECTS (aufbauend auf Grundlagen aus dem ingenieurwissenschaftlichen Bachelor)</a:t>
            </a:r>
          </a:p>
          <a:p>
            <a:pPr>
              <a:buClr>
                <a:schemeClr val="accent1"/>
              </a:buClr>
              <a:defRPr/>
            </a:pPr>
            <a:r>
              <a:rPr lang="de-DE" kern="0" dirty="0">
                <a:solidFill>
                  <a:srgbClr val="000000"/>
                </a:solidFill>
                <a:latin typeface="Univers for UniS 55 Roman Rg" panose="020B0603020202020204" pitchFamily="34" charset="0"/>
              </a:rPr>
              <a:t>Masterarbeit: US: 15 ECTS</a:t>
            </a:r>
          </a:p>
          <a:p>
            <a:pPr>
              <a:buClr>
                <a:schemeClr val="accent1"/>
              </a:buClr>
              <a:defRPr/>
            </a:pPr>
            <a:r>
              <a:rPr lang="de-DE" kern="0" dirty="0">
                <a:solidFill>
                  <a:srgbClr val="000000"/>
                </a:solidFill>
                <a:latin typeface="Univers for UniS 55 Roman Rg" panose="020B0603020202020204" pitchFamily="34" charset="0"/>
              </a:rPr>
              <a:t>Weitere Seminar-Veranstaltungen (Recht, ergänzende Themen): SEMBSS: 6 ECTS</a:t>
            </a:r>
          </a:p>
          <a:p>
            <a:pPr indent="-285750">
              <a:defRPr/>
            </a:pPr>
            <a:endParaRPr lang="de-DE" kern="0" dirty="0">
              <a:solidFill>
                <a:srgbClr val="000000"/>
              </a:solidFill>
              <a:latin typeface="Univers for UniS 55 Roman Rg" panose="020B0603020202020204" pitchFamily="34" charset="0"/>
            </a:endParaRPr>
          </a:p>
          <a:p>
            <a:pPr indent="-285750">
              <a:defRPr/>
            </a:pPr>
            <a:endParaRPr lang="de-DE" kern="0" dirty="0">
              <a:solidFill>
                <a:srgbClr val="000000"/>
              </a:solidFill>
              <a:latin typeface="Univers for UniS 55 Roman Rg" panose="020B0603020202020204" pitchFamily="34" charset="0"/>
            </a:endParaRPr>
          </a:p>
          <a:p>
            <a:pPr>
              <a:defRPr/>
            </a:pPr>
            <a:endParaRPr lang="de-DE" kern="0" dirty="0">
              <a:solidFill>
                <a:srgbClr val="000000"/>
              </a:solidFill>
              <a:latin typeface="Univers for UniS 55 Roman Rg" panose="020B0603020202020204" pitchFamily="34" charset="0"/>
            </a:endParaRPr>
          </a:p>
          <a:p>
            <a:pPr>
              <a:defRPr/>
            </a:pPr>
            <a:endParaRPr lang="de-DE" b="1" kern="0" dirty="0">
              <a:solidFill>
                <a:srgbClr val="000000"/>
              </a:solidFill>
              <a:latin typeface="Univers for UniS 55 Roman Rg" panose="020B0603020202020204" pitchFamily="34" charset="0"/>
            </a:endParaRPr>
          </a:p>
          <a:p>
            <a:pPr marL="0" marR="0" lvl="0" indent="0" algn="l" defTabSz="914400" rtl="0" eaLnBrk="0" fontAlgn="base" latinLnBrk="0" hangingPunct="0">
              <a:lnSpc>
                <a:spcPct val="110000"/>
              </a:lnSpc>
              <a:spcBef>
                <a:spcPts val="600"/>
              </a:spcBef>
              <a:spcAft>
                <a:spcPct val="0"/>
              </a:spcAft>
              <a:buClrTx/>
              <a:buSzTx/>
              <a:buFontTx/>
              <a:buNone/>
              <a:tabLst/>
              <a:defRPr/>
            </a:pPr>
            <a:endParaRPr lang="de-DE" kern="0" dirty="0">
              <a:solidFill>
                <a:srgbClr val="000000"/>
              </a:solidFill>
              <a:latin typeface="Univers for UniS 55 Roman Rg" panose="020B0603020202020204" pitchFamily="34" charset="0"/>
            </a:endParaRPr>
          </a:p>
        </p:txBody>
      </p:sp>
      <p:sp>
        <p:nvSpPr>
          <p:cNvPr id="4" name="Titel 1">
            <a:extLst>
              <a:ext uri="{FF2B5EF4-FFF2-40B4-BE49-F238E27FC236}">
                <a16:creationId xmlns:a16="http://schemas.microsoft.com/office/drawing/2014/main" id="{CAC758E3-4083-4334-B642-738C021BEFC9}"/>
              </a:ext>
            </a:extLst>
          </p:cNvPr>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Studienaufbau</a:t>
            </a:r>
          </a:p>
        </p:txBody>
      </p:sp>
    </p:spTree>
    <p:extLst>
      <p:ext uri="{BB962C8B-B14F-4D97-AF65-F5344CB8AC3E}">
        <p14:creationId xmlns:p14="http://schemas.microsoft.com/office/powerpoint/2010/main" val="1615897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644F239C-5487-40CE-8B8A-2E4D1B1C47E6}"/>
              </a:ext>
            </a:extLst>
          </p:cNvPr>
          <p:cNvPicPr>
            <a:picLocks noChangeAspect="1"/>
          </p:cNvPicPr>
          <p:nvPr/>
        </p:nvPicPr>
        <p:blipFill>
          <a:blip r:embed="rId2"/>
          <a:stretch>
            <a:fillRect/>
          </a:stretch>
        </p:blipFill>
        <p:spPr>
          <a:xfrm>
            <a:off x="548009" y="1203890"/>
            <a:ext cx="8375273" cy="5381004"/>
          </a:xfrm>
          <a:prstGeom prst="rect">
            <a:avLst/>
          </a:prstGeom>
        </p:spPr>
      </p:pic>
      <p:sp>
        <p:nvSpPr>
          <p:cNvPr id="5"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Studienverlaufsplan</a:t>
            </a:r>
          </a:p>
        </p:txBody>
      </p:sp>
      <p:pic>
        <p:nvPicPr>
          <p:cNvPr id="4" name="Grafik 3">
            <a:extLst>
              <a:ext uri="{FF2B5EF4-FFF2-40B4-BE49-F238E27FC236}">
                <a16:creationId xmlns:a16="http://schemas.microsoft.com/office/drawing/2014/main" id="{0F98A79D-5E55-4AD7-821D-FAE7BC393C1C}"/>
              </a:ext>
            </a:extLst>
          </p:cNvPr>
          <p:cNvPicPr>
            <a:picLocks noChangeAspect="1"/>
          </p:cNvPicPr>
          <p:nvPr/>
        </p:nvPicPr>
        <p:blipFill>
          <a:blip r:embed="rId3"/>
          <a:stretch>
            <a:fillRect/>
          </a:stretch>
        </p:blipFill>
        <p:spPr>
          <a:xfrm>
            <a:off x="5360276" y="5206475"/>
            <a:ext cx="2274361" cy="808082"/>
          </a:xfrm>
          <a:prstGeom prst="rect">
            <a:avLst/>
          </a:prstGeom>
        </p:spPr>
      </p:pic>
      <p:pic>
        <p:nvPicPr>
          <p:cNvPr id="7" name="Grafik 6">
            <a:extLst>
              <a:ext uri="{FF2B5EF4-FFF2-40B4-BE49-F238E27FC236}">
                <a16:creationId xmlns:a16="http://schemas.microsoft.com/office/drawing/2014/main" id="{6DF817D3-5A69-4A8F-8B03-039EA5A605E3}"/>
              </a:ext>
            </a:extLst>
          </p:cNvPr>
          <p:cNvPicPr>
            <a:picLocks noChangeAspect="1"/>
          </p:cNvPicPr>
          <p:nvPr/>
        </p:nvPicPr>
        <p:blipFill>
          <a:blip r:embed="rId4"/>
          <a:stretch>
            <a:fillRect/>
          </a:stretch>
        </p:blipFill>
        <p:spPr>
          <a:xfrm>
            <a:off x="7714592" y="5239422"/>
            <a:ext cx="1790659" cy="764625"/>
          </a:xfrm>
          <a:prstGeom prst="rect">
            <a:avLst/>
          </a:prstGeom>
        </p:spPr>
      </p:pic>
    </p:spTree>
    <p:extLst>
      <p:ext uri="{BB962C8B-B14F-4D97-AF65-F5344CB8AC3E}">
        <p14:creationId xmlns:p14="http://schemas.microsoft.com/office/powerpoint/2010/main" val="1884790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7908" y="1131262"/>
            <a:ext cx="9075860" cy="4180329"/>
          </a:xfrm>
        </p:spPr>
        <p:txBody>
          <a:bodyPr/>
          <a:lstStyle/>
          <a:p>
            <a:pPr marL="508000" lvl="0" indent="-508000" defTabSz="903288" fontAlgn="base">
              <a:lnSpc>
                <a:spcPct val="100000"/>
              </a:lnSpc>
              <a:spcBef>
                <a:spcPts val="200"/>
              </a:spcBef>
              <a:spcAft>
                <a:spcPct val="0"/>
              </a:spcAft>
              <a:buClr>
                <a:schemeClr val="accent2"/>
              </a:buClr>
              <a:buFont typeface="Arial" charset="0"/>
              <a:buAutoNum type="romanUcPeriod"/>
            </a:pPr>
            <a:r>
              <a:rPr lang="de-DE" sz="1800" kern="0" dirty="0">
                <a:solidFill>
                  <a:schemeClr val="accent2"/>
                </a:solidFill>
                <a:latin typeface="Univers for UniS 55 Roman Rg" panose="020B0603020202020204"/>
              </a:rPr>
              <a:t>Allgemeine Informationen / Ansprechpartner / Beratungsstellen</a:t>
            </a:r>
          </a:p>
          <a:p>
            <a:pPr marL="0" lvl="0" indent="0" defTabSz="903288" fontAlgn="base">
              <a:lnSpc>
                <a:spcPct val="100000"/>
              </a:lnSpc>
              <a:spcBef>
                <a:spcPts val="200"/>
              </a:spcBef>
              <a:spcAft>
                <a:spcPct val="0"/>
              </a:spcAft>
              <a:buClr>
                <a:schemeClr val="accent2"/>
              </a:buClr>
              <a:buNone/>
            </a:pPr>
            <a:endParaRPr lang="de-DE" sz="1800" kern="0" dirty="0">
              <a:solidFill>
                <a:schemeClr val="accent2"/>
              </a:solidFill>
              <a:latin typeface="Univers for UniS 55 Roman Rg" panose="020B0603020202020204"/>
            </a:endParaRPr>
          </a:p>
          <a:p>
            <a:pPr marL="508000" indent="-508000" defTabSz="903288" fontAlgn="base">
              <a:lnSpc>
                <a:spcPct val="100000"/>
              </a:lnSpc>
              <a:spcBef>
                <a:spcPts val="200"/>
              </a:spcBef>
              <a:spcAft>
                <a:spcPct val="0"/>
              </a:spcAft>
              <a:buClr>
                <a:schemeClr val="accent2"/>
              </a:buClr>
              <a:buFont typeface="+mj-lt"/>
              <a:buAutoNum type="romanUcPeriod" startAt="2"/>
            </a:pPr>
            <a:r>
              <a:rPr lang="de-DE" sz="1800" kern="0" dirty="0" err="1">
                <a:solidFill>
                  <a:schemeClr val="accent2"/>
                </a:solidFill>
                <a:latin typeface="Univers for UniS 55 Roman Rg" panose="020B0603020202020204"/>
              </a:rPr>
              <a:t>Studiengangsbegleitender</a:t>
            </a:r>
            <a:r>
              <a:rPr lang="de-DE" sz="1800" kern="0" dirty="0">
                <a:solidFill>
                  <a:schemeClr val="accent2"/>
                </a:solidFill>
                <a:latin typeface="Univers for UniS 55 Roman Rg" panose="020B0603020202020204"/>
              </a:rPr>
              <a:t> ILIAS-Kurs</a:t>
            </a:r>
          </a:p>
          <a:p>
            <a:pPr marL="508000" lvl="0" indent="-508000" defTabSz="903288" fontAlgn="base">
              <a:lnSpc>
                <a:spcPct val="100000"/>
              </a:lnSpc>
              <a:spcBef>
                <a:spcPts val="200"/>
              </a:spcBef>
              <a:spcAft>
                <a:spcPct val="0"/>
              </a:spcAft>
              <a:buClr>
                <a:schemeClr val="accent2"/>
              </a:buClr>
              <a:buFont typeface="Arial" charset="0"/>
              <a:buAutoNum type="romanUcPeriod" startAt="2"/>
            </a:pPr>
            <a:endParaRPr lang="de-DE" sz="1800" kern="0" dirty="0">
              <a:solidFill>
                <a:schemeClr val="accent2"/>
              </a:solidFill>
              <a:latin typeface="Univers for UniS 55 Roman Rg" panose="020B0603020202020204"/>
            </a:endParaRPr>
          </a:p>
          <a:p>
            <a:pPr marL="508000" lvl="0" indent="-508000" defTabSz="903288" fontAlgn="base">
              <a:lnSpc>
                <a:spcPct val="100000"/>
              </a:lnSpc>
              <a:spcBef>
                <a:spcPts val="200"/>
              </a:spcBef>
              <a:spcAft>
                <a:spcPct val="0"/>
              </a:spcAft>
              <a:buClr>
                <a:schemeClr val="accent2"/>
              </a:buClr>
              <a:buFont typeface="Arial" charset="0"/>
              <a:buAutoNum type="romanUcPeriod" startAt="2"/>
            </a:pPr>
            <a:r>
              <a:rPr lang="de-DE" sz="1800" kern="0" dirty="0">
                <a:solidFill>
                  <a:schemeClr val="accent2"/>
                </a:solidFill>
                <a:latin typeface="Univers for UniS 55 Roman Rg" panose="020B0603020202020204"/>
              </a:rPr>
              <a:t>Struktur der Bachelor- und Masterstudiengänge Berufs- und </a:t>
            </a:r>
            <a:br>
              <a:rPr lang="de-DE" sz="1800" kern="0" dirty="0">
                <a:solidFill>
                  <a:schemeClr val="accent2"/>
                </a:solidFill>
                <a:latin typeface="Univers for UniS 55 Roman Rg" panose="020B0603020202020204"/>
              </a:rPr>
            </a:br>
            <a:r>
              <a:rPr lang="de-DE" sz="1800" kern="0" dirty="0">
                <a:solidFill>
                  <a:schemeClr val="accent2"/>
                </a:solidFill>
                <a:latin typeface="Univers for UniS 55 Roman Rg" panose="020B0603020202020204"/>
              </a:rPr>
              <a:t>Technikpädagogik sowie Berufliches Lehramt – dual </a:t>
            </a:r>
          </a:p>
          <a:p>
            <a:pPr marL="508000" lvl="0" indent="-508000" defTabSz="903288" fontAlgn="base">
              <a:lnSpc>
                <a:spcPct val="100000"/>
              </a:lnSpc>
              <a:spcBef>
                <a:spcPts val="200"/>
              </a:spcBef>
              <a:spcAft>
                <a:spcPct val="0"/>
              </a:spcAft>
              <a:buClr>
                <a:schemeClr val="accent2"/>
              </a:buClr>
              <a:buFont typeface="Arial" charset="0"/>
              <a:buAutoNum type="romanUcPeriod" startAt="2"/>
            </a:pPr>
            <a:endParaRPr lang="de-DE" sz="1800" kern="0" dirty="0">
              <a:solidFill>
                <a:schemeClr val="accent2"/>
              </a:solidFill>
              <a:latin typeface="Univers for UniS 55 Roman Rg" panose="020B0603020202020204"/>
            </a:endParaRPr>
          </a:p>
          <a:p>
            <a:pPr marL="508000" lvl="0" indent="-508000" defTabSz="903288" fontAlgn="base">
              <a:lnSpc>
                <a:spcPct val="100000"/>
              </a:lnSpc>
              <a:spcBef>
                <a:spcPts val="200"/>
              </a:spcBef>
              <a:spcAft>
                <a:spcPct val="0"/>
              </a:spcAft>
              <a:buClr>
                <a:schemeClr val="accent2"/>
              </a:buClr>
              <a:buFont typeface="Arial" charset="0"/>
              <a:buAutoNum type="romanUcPeriod" startAt="2"/>
            </a:pPr>
            <a:r>
              <a:rPr lang="de-DE" sz="1800" kern="0" dirty="0">
                <a:solidFill>
                  <a:schemeClr val="accent2"/>
                </a:solidFill>
                <a:latin typeface="Univers for UniS 55 Roman Rg" panose="020B0603020202020204"/>
              </a:rPr>
              <a:t>C@MPUS, ILIAS &amp; </a:t>
            </a:r>
            <a:r>
              <a:rPr lang="de-DE" sz="1800" kern="0" dirty="0" err="1">
                <a:solidFill>
                  <a:schemeClr val="accent2"/>
                </a:solidFill>
                <a:latin typeface="Univers for UniS 55 Roman Rg" panose="020B0603020202020204"/>
              </a:rPr>
              <a:t>Webex</a:t>
            </a:r>
            <a:endParaRPr lang="de-DE" sz="1800" kern="0" dirty="0">
              <a:solidFill>
                <a:schemeClr val="accent2"/>
              </a:solidFill>
              <a:latin typeface="Univers for UniS 55 Roman Rg" panose="020B0603020202020204"/>
            </a:endParaRPr>
          </a:p>
          <a:p>
            <a:pPr marL="0" lvl="0" indent="0" defTabSz="903288" fontAlgn="base">
              <a:lnSpc>
                <a:spcPct val="100000"/>
              </a:lnSpc>
              <a:spcBef>
                <a:spcPts val="200"/>
              </a:spcBef>
              <a:spcAft>
                <a:spcPct val="0"/>
              </a:spcAft>
              <a:buClr>
                <a:schemeClr val="accent2"/>
              </a:buClr>
              <a:buNone/>
            </a:pPr>
            <a:endParaRPr lang="de-DE" sz="1800" kern="0" dirty="0">
              <a:solidFill>
                <a:schemeClr val="accent2"/>
              </a:solidFill>
              <a:latin typeface="Univers for UniS 55 Roman Rg" panose="020B0603020202020204"/>
            </a:endParaRPr>
          </a:p>
          <a:p>
            <a:pPr marL="508000" lvl="0" indent="-508000" defTabSz="903288" fontAlgn="base">
              <a:lnSpc>
                <a:spcPct val="100000"/>
              </a:lnSpc>
              <a:spcBef>
                <a:spcPts val="200"/>
              </a:spcBef>
              <a:spcAft>
                <a:spcPct val="0"/>
              </a:spcAft>
              <a:buClr>
                <a:schemeClr val="accent2"/>
              </a:buClr>
              <a:buFont typeface="+mj-lt"/>
              <a:buAutoNum type="romanUcPeriod" startAt="5"/>
            </a:pPr>
            <a:r>
              <a:rPr lang="de-DE" sz="1800" kern="0" dirty="0">
                <a:solidFill>
                  <a:schemeClr val="accent2"/>
                </a:solidFill>
                <a:latin typeface="Univers for UniS 55 Roman Rg" panose="020B0603020202020204"/>
              </a:rPr>
              <a:t>Prüfungsangelegenheiten und Veranstaltungsorganisation</a:t>
            </a:r>
          </a:p>
          <a:p>
            <a:pPr marL="508000" lvl="0" indent="-508000" defTabSz="903288" fontAlgn="base">
              <a:lnSpc>
                <a:spcPct val="100000"/>
              </a:lnSpc>
              <a:spcBef>
                <a:spcPts val="200"/>
              </a:spcBef>
              <a:spcAft>
                <a:spcPct val="0"/>
              </a:spcAft>
              <a:buClr>
                <a:schemeClr val="accent2"/>
              </a:buClr>
              <a:buFont typeface="Arial" charset="0"/>
              <a:buAutoNum type="romanUcPeriod" startAt="5"/>
            </a:pPr>
            <a:endParaRPr lang="de-DE" sz="1800" kern="0" dirty="0">
              <a:solidFill>
                <a:schemeClr val="accent2"/>
              </a:solidFill>
              <a:latin typeface="Univers for UniS 55 Roman Rg" panose="020B0603020202020204"/>
            </a:endParaRPr>
          </a:p>
          <a:p>
            <a:pPr marL="508000" lvl="0" indent="-508000" defTabSz="903288" fontAlgn="base">
              <a:lnSpc>
                <a:spcPct val="100000"/>
              </a:lnSpc>
              <a:spcBef>
                <a:spcPts val="200"/>
              </a:spcBef>
              <a:spcAft>
                <a:spcPct val="0"/>
              </a:spcAft>
              <a:buClr>
                <a:schemeClr val="accent2"/>
              </a:buClr>
              <a:buFont typeface="Arial" charset="0"/>
              <a:buAutoNum type="romanUcPeriod" startAt="5"/>
            </a:pPr>
            <a:r>
              <a:rPr lang="de-DE" sz="1800" kern="0" dirty="0">
                <a:solidFill>
                  <a:schemeClr val="accent2"/>
                </a:solidFill>
                <a:latin typeface="Univers for UniS 55 Roman Rg" panose="020B0603020202020204" pitchFamily="34" charset="0"/>
              </a:rPr>
              <a:t>Allgemeines zum Studien- und Stundenplan</a:t>
            </a:r>
          </a:p>
          <a:p>
            <a:pPr marL="0" lvl="0" indent="0" defTabSz="903288" fontAlgn="base">
              <a:lnSpc>
                <a:spcPct val="100000"/>
              </a:lnSpc>
              <a:spcBef>
                <a:spcPts val="200"/>
              </a:spcBef>
              <a:spcAft>
                <a:spcPct val="0"/>
              </a:spcAft>
              <a:buClr>
                <a:schemeClr val="accent2"/>
              </a:buClr>
              <a:buNone/>
            </a:pPr>
            <a:endParaRPr lang="de-DE" sz="1800" kern="0" dirty="0">
              <a:solidFill>
                <a:schemeClr val="accent2"/>
              </a:solidFill>
              <a:latin typeface="Univers for UniS 55 Roman Rg" panose="020B0603020202020204" pitchFamily="34" charset="0"/>
            </a:endParaRPr>
          </a:p>
          <a:p>
            <a:pPr marL="508000" lvl="0" indent="-508000" defTabSz="903288" fontAlgn="base">
              <a:lnSpc>
                <a:spcPct val="100000"/>
              </a:lnSpc>
              <a:spcBef>
                <a:spcPts val="200"/>
              </a:spcBef>
              <a:spcAft>
                <a:spcPct val="0"/>
              </a:spcAft>
              <a:buClr>
                <a:schemeClr val="accent2"/>
              </a:buClr>
              <a:buFont typeface="+mj-lt"/>
              <a:buAutoNum type="romanUcPeriod" startAt="7"/>
            </a:pPr>
            <a:r>
              <a:rPr lang="de-DE" sz="1800" kern="0" dirty="0">
                <a:solidFill>
                  <a:schemeClr val="accent2"/>
                </a:solidFill>
                <a:latin typeface="Univers for UniS 55 Roman Rg" panose="020B0603020202020204" pitchFamily="34" charset="0"/>
              </a:rPr>
              <a:t>Offene Fragen - Austausch</a:t>
            </a:r>
          </a:p>
          <a:p>
            <a:pPr marL="0" lvl="0" indent="0" defTabSz="903288" fontAlgn="base">
              <a:lnSpc>
                <a:spcPct val="100000"/>
              </a:lnSpc>
              <a:spcBef>
                <a:spcPts val="200"/>
              </a:spcBef>
              <a:spcAft>
                <a:spcPct val="0"/>
              </a:spcAft>
              <a:buClr>
                <a:srgbClr val="000000"/>
              </a:buClr>
              <a:buNone/>
            </a:pPr>
            <a:endParaRPr lang="de-DE" sz="1800" kern="0" dirty="0">
              <a:solidFill>
                <a:srgbClr val="000000"/>
              </a:solidFill>
            </a:endParaRPr>
          </a:p>
        </p:txBody>
      </p:sp>
      <p:sp>
        <p:nvSpPr>
          <p:cNvPr id="4" name="Titel 3"/>
          <p:cNvSpPr>
            <a:spLocks noGrp="1"/>
          </p:cNvSpPr>
          <p:nvPr>
            <p:ph type="title"/>
          </p:nvPr>
        </p:nvSpPr>
        <p:spPr/>
        <p:txBody>
          <a:bodyPr/>
          <a:lstStyle/>
          <a:p>
            <a:r>
              <a:rPr lang="de-DE" dirty="0">
                <a:latin typeface="Univers for UniS 55 Roman Rg" panose="020B0603020202020204"/>
              </a:rPr>
              <a:t>Programm</a:t>
            </a:r>
          </a:p>
        </p:txBody>
      </p:sp>
    </p:spTree>
    <p:extLst>
      <p:ext uri="{BB962C8B-B14F-4D97-AF65-F5344CB8AC3E}">
        <p14:creationId xmlns:p14="http://schemas.microsoft.com/office/powerpoint/2010/main" val="12779401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6" y="1209993"/>
            <a:ext cx="8901356"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Empfohlene Lehrveranstaltungen der Bildungswissenschaft im 1. Semester</a:t>
            </a:r>
            <a:endParaRPr lang="de-DE" kern="0" dirty="0">
              <a:solidFill>
                <a:srgbClr val="000000"/>
              </a:solidFill>
              <a:latin typeface="Univers for UniS 55 Roman Rg" panose="020B0603020202020204" pitchFamily="34" charset="0"/>
            </a:endParaRPr>
          </a:p>
          <a:p>
            <a:pPr lvl="0">
              <a:buClr>
                <a:schemeClr val="accent1"/>
              </a:buClr>
              <a:defRPr/>
            </a:pPr>
            <a:r>
              <a:rPr lang="de-DE" kern="0" dirty="0">
                <a:solidFill>
                  <a:srgbClr val="000000"/>
                </a:solidFill>
                <a:latin typeface="Univers for UniS 55 Roman Rg" panose="020B0603020202020204" pitchFamily="34" charset="0"/>
              </a:rPr>
              <a:t>Pflicht-Modul [108960] Einführung in die Berufspädagogik</a:t>
            </a:r>
          </a:p>
          <a:p>
            <a:pPr lvl="1">
              <a:defRPr/>
            </a:pPr>
            <a:r>
              <a:rPr lang="de-DE" sz="1500" kern="0" dirty="0">
                <a:solidFill>
                  <a:srgbClr val="000000"/>
                </a:solidFill>
                <a:latin typeface="Univers for UniS 55 Roman Rg" panose="020B0603020202020204" pitchFamily="34" charset="0"/>
              </a:rPr>
              <a:t>Vorlesung: Einführung in die Berufs- und Wirtschaftspädagogik</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a:t>
            </a:r>
            <a:r>
              <a:rPr lang="de-DE" sz="1500" kern="0" dirty="0">
                <a:solidFill>
                  <a:srgbClr val="000000"/>
                </a:solidFill>
                <a:latin typeface="Univers for UniS 55 Roman Rg" panose="020B0603020202020204" pitchFamily="34" charset="0"/>
              </a:rPr>
              <a:t>Do. 9:45 – 11:15 Uhr </a:t>
            </a:r>
            <a:r>
              <a:rPr lang="de-DE" sz="1500" i="1" kern="0" dirty="0">
                <a:solidFill>
                  <a:srgbClr val="000000"/>
                </a:solidFill>
                <a:latin typeface="Univers for UniS 55 Roman Rg" panose="020B0603020202020204" pitchFamily="34" charset="0"/>
              </a:rPr>
              <a:t>(Dozentin: Prof. Dr. Kristina Kögler)</a:t>
            </a:r>
          </a:p>
          <a:p>
            <a:pPr>
              <a:buClr>
                <a:schemeClr val="accent1"/>
              </a:buClr>
              <a:defRPr/>
            </a:pPr>
            <a:r>
              <a:rPr lang="de-DE" kern="0" dirty="0">
                <a:solidFill>
                  <a:srgbClr val="000000"/>
                </a:solidFill>
                <a:latin typeface="Univers for UniS 55 Roman Rg" panose="020B0603020202020204" pitchFamily="34" charset="0"/>
              </a:rPr>
              <a:t>Pflicht-Modul [108970] Didaktik beruflicher Bildung</a:t>
            </a:r>
          </a:p>
          <a:p>
            <a:pPr lvl="1">
              <a:defRPr/>
            </a:pPr>
            <a:r>
              <a:rPr lang="de-DE" sz="1500" kern="0" dirty="0">
                <a:solidFill>
                  <a:srgbClr val="000000"/>
                </a:solidFill>
                <a:latin typeface="Univers for UniS 55 Roman Rg" panose="020B0603020202020204" pitchFamily="34" charset="0"/>
              </a:rPr>
              <a:t>Vorlesung: Didaktik beruflicher Bildung I</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Di</a:t>
            </a:r>
            <a:r>
              <a:rPr lang="de-DE" sz="1500" kern="0" dirty="0">
                <a:solidFill>
                  <a:srgbClr val="000000"/>
                </a:solidFill>
                <a:latin typeface="Univers for UniS 55 Roman Rg" panose="020B0603020202020204" pitchFamily="34" charset="0"/>
              </a:rPr>
              <a:t>. 15:45 – 17:15 Uhr </a:t>
            </a:r>
            <a:r>
              <a:rPr lang="de-DE" sz="1500" i="1" kern="0" dirty="0">
                <a:solidFill>
                  <a:srgbClr val="000000"/>
                </a:solidFill>
                <a:latin typeface="Univers for UniS 55 Roman Rg" panose="020B0603020202020204" pitchFamily="34" charset="0"/>
                <a:sym typeface="Wingdings" panose="05000000000000000000" pitchFamily="2" charset="2"/>
              </a:rPr>
              <a:t>(Dozent: Prof. Dr. Bernd Zinn)</a:t>
            </a:r>
          </a:p>
          <a:p>
            <a:pPr lvl="1">
              <a:defRPr/>
            </a:pPr>
            <a:r>
              <a:rPr lang="de-DE" sz="1500" kern="0" dirty="0">
                <a:solidFill>
                  <a:srgbClr val="000000"/>
                </a:solidFill>
                <a:latin typeface="Univers for UniS 55 Roman Rg" panose="020B0603020202020204" pitchFamily="34" charset="0"/>
              </a:rPr>
              <a:t>Vorlesung: Didaktik beruflicher Bildung II</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a:t>
            </a:r>
            <a:r>
              <a:rPr lang="de-DE" sz="1500" kern="0" dirty="0">
                <a:solidFill>
                  <a:srgbClr val="000000"/>
                </a:solidFill>
                <a:latin typeface="Univers for UniS 55 Roman Rg" panose="020B0603020202020204" pitchFamily="34" charset="0"/>
              </a:rPr>
              <a:t>Do. 14:00 – 15:30 Uhr </a:t>
            </a:r>
            <a:r>
              <a:rPr lang="de-DE" sz="1500" i="1" kern="0" dirty="0">
                <a:solidFill>
                  <a:srgbClr val="000000"/>
                </a:solidFill>
                <a:latin typeface="Univers for UniS 55 Roman Rg" panose="020B0603020202020204" pitchFamily="34" charset="0"/>
              </a:rPr>
              <a:t>(Dozentin: Prof. Dr. Kristina Kögler)</a:t>
            </a:r>
          </a:p>
          <a:p>
            <a:pPr lvl="0">
              <a:buClr>
                <a:schemeClr val="accent1"/>
              </a:buClr>
              <a:defRPr/>
            </a:pPr>
            <a:r>
              <a:rPr lang="de-DE" kern="0" dirty="0">
                <a:solidFill>
                  <a:srgbClr val="000000"/>
                </a:solidFill>
                <a:latin typeface="Univers for UniS 55 Roman Rg" panose="020B0603020202020204" pitchFamily="34" charset="0"/>
              </a:rPr>
              <a:t>Pflicht-Modul [108990] Schulpraktikum I</a:t>
            </a:r>
          </a:p>
          <a:p>
            <a:pPr lvl="1">
              <a:defRPr/>
            </a:pPr>
            <a:r>
              <a:rPr lang="de-DE" sz="1500" kern="0" dirty="0">
                <a:solidFill>
                  <a:srgbClr val="000000"/>
                </a:solidFill>
                <a:latin typeface="Univers for UniS 55 Roman Rg" panose="020B0603020202020204" pitchFamily="34" charset="0"/>
              </a:rPr>
              <a:t>(Block)Seminar: Schulpraktikum I</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a:t>
            </a:r>
            <a:r>
              <a:rPr lang="de-DE" sz="1500" kern="0" dirty="0">
                <a:solidFill>
                  <a:srgbClr val="000000"/>
                </a:solidFill>
                <a:latin typeface="Univers for UniS 55 Roman Rg" panose="020B0603020202020204" pitchFamily="34" charset="0"/>
              </a:rPr>
              <a:t>1. September Woche</a:t>
            </a:r>
            <a:r>
              <a:rPr lang="de-DE" sz="1500" i="1" kern="0" dirty="0">
                <a:solidFill>
                  <a:srgbClr val="000000"/>
                </a:solidFill>
                <a:latin typeface="Univers for UniS 55 Roman Rg" panose="020B0603020202020204" pitchFamily="34" charset="0"/>
              </a:rPr>
              <a:t>(Dozentin: Carina Knauß)</a:t>
            </a:r>
          </a:p>
          <a:p>
            <a:pPr lvl="1">
              <a:defRPr/>
            </a:pPr>
            <a:r>
              <a:rPr lang="de-DE" sz="1500" kern="0" dirty="0">
                <a:solidFill>
                  <a:srgbClr val="000000"/>
                </a:solidFill>
                <a:latin typeface="Univers for UniS 55 Roman Rg" panose="020B0603020202020204" pitchFamily="34" charset="0"/>
              </a:rPr>
              <a:t>Schulpraktikum I an der Ausbildungsschule</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ab der 2</a:t>
            </a:r>
            <a:r>
              <a:rPr lang="de-DE" sz="1500" kern="0" dirty="0">
                <a:solidFill>
                  <a:srgbClr val="000000"/>
                </a:solidFill>
                <a:latin typeface="Univers for UniS 55 Roman Rg" panose="020B0603020202020204" pitchFamily="34" charset="0"/>
              </a:rPr>
              <a:t>. September Woche für ca. 4 Wochen </a:t>
            </a:r>
            <a:r>
              <a:rPr lang="de-DE" sz="1500" i="1" kern="0" dirty="0">
                <a:solidFill>
                  <a:srgbClr val="000000"/>
                </a:solidFill>
                <a:latin typeface="Univers for UniS 55 Roman Rg" panose="020B0603020202020204" pitchFamily="34" charset="0"/>
              </a:rPr>
              <a:t>(Dozentin: Carina Knauß)</a:t>
            </a:r>
          </a:p>
          <a:p>
            <a:pPr lvl="1">
              <a:defRPr/>
            </a:pPr>
            <a:endParaRPr lang="de-DE" sz="1500" i="1" kern="0" dirty="0">
              <a:solidFill>
                <a:srgbClr val="000000"/>
              </a:solidFill>
              <a:latin typeface="Univers for UniS 55 Roman Rg" panose="020B0603020202020204" pitchFamily="34" charset="0"/>
            </a:endParaRPr>
          </a:p>
        </p:txBody>
      </p:sp>
      <p:sp>
        <p:nvSpPr>
          <p:cNvPr id="4"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Semester 1 Bildungswissenschaft</a:t>
            </a:r>
          </a:p>
        </p:txBody>
      </p:sp>
    </p:spTree>
    <p:extLst>
      <p:ext uri="{BB962C8B-B14F-4D97-AF65-F5344CB8AC3E}">
        <p14:creationId xmlns:p14="http://schemas.microsoft.com/office/powerpoint/2010/main" val="33295321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6" y="1209993"/>
            <a:ext cx="8944438"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Empfohlene Lehrveranstaltungen der Fachdidaktik im 1. Semester (Hauptfach Elektrotechnik)</a:t>
            </a:r>
            <a:endParaRPr lang="de-DE" kern="0" dirty="0">
              <a:solidFill>
                <a:srgbClr val="000000"/>
              </a:solidFill>
              <a:latin typeface="Univers for UniS 55 Roman Rg" panose="020B0603020202020204" pitchFamily="34" charset="0"/>
            </a:endParaRPr>
          </a:p>
          <a:p>
            <a:pPr lvl="0">
              <a:buClr>
                <a:schemeClr val="accent1"/>
              </a:buClr>
              <a:defRPr/>
            </a:pPr>
            <a:r>
              <a:rPr lang="de-DE" kern="0" dirty="0">
                <a:solidFill>
                  <a:srgbClr val="000000"/>
                </a:solidFill>
                <a:latin typeface="Univers for UniS 55 Roman Rg" panose="020B0603020202020204" pitchFamily="34" charset="0"/>
              </a:rPr>
              <a:t>Fachdidaktik des Hauptfaches-Modul [12900] Fachdidaktik Hauptfach Elektro- und Informationstechnik (ENAT und SIT)</a:t>
            </a:r>
          </a:p>
          <a:p>
            <a:pPr lvl="1">
              <a:defRPr/>
            </a:pPr>
            <a:r>
              <a:rPr lang="de-DE" sz="1500" kern="0" dirty="0">
                <a:solidFill>
                  <a:srgbClr val="000000"/>
                </a:solidFill>
                <a:latin typeface="Univers for UniS 55 Roman Rg" panose="020B0603020202020204" pitchFamily="34" charset="0"/>
              </a:rPr>
              <a:t>Vorlesung: VO Technikdidaktik – Einführung für alle Fachrichtungen</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Di</a:t>
            </a:r>
            <a:r>
              <a:rPr lang="de-DE" sz="1500" kern="0" dirty="0">
                <a:solidFill>
                  <a:srgbClr val="000000"/>
                </a:solidFill>
                <a:latin typeface="Univers for UniS 55 Roman Rg" panose="020B0603020202020204" pitchFamily="34" charset="0"/>
              </a:rPr>
              <a:t>. 17:30 – 19:00 Uhr </a:t>
            </a:r>
            <a:r>
              <a:rPr lang="de-DE" sz="1500" i="1" kern="0" dirty="0">
                <a:solidFill>
                  <a:srgbClr val="000000"/>
                </a:solidFill>
                <a:latin typeface="Univers for UniS 55 Roman Rg" panose="020B0603020202020204" pitchFamily="34" charset="0"/>
                <a:sym typeface="Wingdings" panose="05000000000000000000" pitchFamily="2" charset="2"/>
              </a:rPr>
              <a:t>(Dozent: Prof. Dr. Bernd Zinn)</a:t>
            </a:r>
            <a:endParaRPr lang="de-DE" sz="1500" i="1" kern="0" dirty="0">
              <a:solidFill>
                <a:srgbClr val="000000"/>
              </a:solidFill>
              <a:latin typeface="Univers for UniS 55 Roman Rg" panose="020B0603020202020204" pitchFamily="34" charset="0"/>
            </a:endParaRPr>
          </a:p>
          <a:p>
            <a:pPr>
              <a:buClr>
                <a:schemeClr val="accent1"/>
              </a:buClr>
              <a:defRPr/>
            </a:pPr>
            <a:r>
              <a:rPr lang="de-DE" kern="0" dirty="0">
                <a:solidFill>
                  <a:srgbClr val="000000"/>
                </a:solidFill>
                <a:latin typeface="Univers for UniS 55 Roman Rg" panose="020B0603020202020204" pitchFamily="34" charset="0"/>
              </a:rPr>
              <a:t>Wahlpflichtfach Mathematik-Modul [108970] Fachdidaktik I: Mathematik</a:t>
            </a:r>
          </a:p>
          <a:p>
            <a:pPr lvl="1">
              <a:defRPr/>
            </a:pPr>
            <a:r>
              <a:rPr lang="de-DE" sz="1500" kern="0" dirty="0">
                <a:solidFill>
                  <a:srgbClr val="000000"/>
                </a:solidFill>
                <a:latin typeface="Univers for UniS 55 Roman Rg" panose="020B0603020202020204" pitchFamily="34" charset="0"/>
              </a:rPr>
              <a:t>Vorlesung/Übung: Fachdidaktik Mathematik I</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Mo.</a:t>
            </a:r>
            <a:r>
              <a:rPr lang="de-DE" sz="1500" kern="0" dirty="0">
                <a:solidFill>
                  <a:srgbClr val="000000"/>
                </a:solidFill>
                <a:latin typeface="Univers for UniS 55 Roman Rg" panose="020B0603020202020204" pitchFamily="34" charset="0"/>
              </a:rPr>
              <a:t> 14:30 – 17:00 Uhr </a:t>
            </a:r>
            <a:r>
              <a:rPr lang="de-DE" sz="1500" i="1" kern="0" dirty="0">
                <a:solidFill>
                  <a:srgbClr val="000000"/>
                </a:solidFill>
                <a:latin typeface="Univers for UniS 55 Roman Rg" panose="020B0603020202020204" pitchFamily="34" charset="0"/>
                <a:sym typeface="Wingdings" panose="05000000000000000000" pitchFamily="2" charset="2"/>
              </a:rPr>
              <a:t>(Dozent: Matthias Künzer) oder Mo.</a:t>
            </a:r>
            <a:r>
              <a:rPr lang="de-DE" sz="1500" kern="0" dirty="0">
                <a:solidFill>
                  <a:srgbClr val="000000"/>
                </a:solidFill>
                <a:latin typeface="Univers for UniS 55 Roman Rg" panose="020B0603020202020204" pitchFamily="34" charset="0"/>
              </a:rPr>
              <a:t> 16:00 – 18:30 Uhr </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(Dozent: Bernhard Euler)</a:t>
            </a:r>
          </a:p>
        </p:txBody>
      </p:sp>
      <p:sp>
        <p:nvSpPr>
          <p:cNvPr id="4"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Semester 1 Fachdidaktik</a:t>
            </a:r>
          </a:p>
        </p:txBody>
      </p:sp>
    </p:spTree>
    <p:extLst>
      <p:ext uri="{BB962C8B-B14F-4D97-AF65-F5344CB8AC3E}">
        <p14:creationId xmlns:p14="http://schemas.microsoft.com/office/powerpoint/2010/main" val="1822906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6" y="1209993"/>
            <a:ext cx="8944438"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Empfohlene Lehrveranstaltungen der Fachdidaktik im 1. Semester (Hauptfach Informatik)</a:t>
            </a:r>
            <a:endParaRPr lang="de-DE" kern="0" dirty="0">
              <a:solidFill>
                <a:srgbClr val="000000"/>
              </a:solidFill>
              <a:latin typeface="Univers for UniS 55 Roman Rg" panose="020B0603020202020204" pitchFamily="34" charset="0"/>
            </a:endParaRPr>
          </a:p>
          <a:p>
            <a:pPr lvl="0">
              <a:buClr>
                <a:schemeClr val="accent1"/>
              </a:buClr>
              <a:defRPr/>
            </a:pPr>
            <a:r>
              <a:rPr lang="de-DE" kern="0" dirty="0">
                <a:solidFill>
                  <a:srgbClr val="000000"/>
                </a:solidFill>
                <a:latin typeface="Univers for UniS 55 Roman Rg" panose="020B0603020202020204" pitchFamily="34" charset="0"/>
              </a:rPr>
              <a:t>Fachdidaktik des Hauptfaches-Modul [12910] Fachdidaktik Hauptfach Informatik (INF)</a:t>
            </a:r>
          </a:p>
          <a:p>
            <a:pPr lvl="1">
              <a:defRPr/>
            </a:pPr>
            <a:r>
              <a:rPr lang="de-DE" sz="1500" kern="0" dirty="0">
                <a:solidFill>
                  <a:srgbClr val="000000"/>
                </a:solidFill>
                <a:latin typeface="Univers for UniS 55 Roman Rg" panose="020B0603020202020204" pitchFamily="34" charset="0"/>
              </a:rPr>
              <a:t>Vorlesung: VO Technikdidaktik – Einführung für alle Fachrichtungen</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Di</a:t>
            </a:r>
            <a:r>
              <a:rPr lang="de-DE" sz="1500" kern="0" dirty="0">
                <a:solidFill>
                  <a:srgbClr val="000000"/>
                </a:solidFill>
                <a:latin typeface="Univers for UniS 55 Roman Rg" panose="020B0603020202020204" pitchFamily="34" charset="0"/>
              </a:rPr>
              <a:t>. 17:30 – 19:00 Uhr </a:t>
            </a:r>
            <a:r>
              <a:rPr lang="de-DE" sz="1500" i="1" kern="0" dirty="0">
                <a:solidFill>
                  <a:srgbClr val="000000"/>
                </a:solidFill>
                <a:latin typeface="Univers for UniS 55 Roman Rg" panose="020B0603020202020204" pitchFamily="34" charset="0"/>
                <a:sym typeface="Wingdings" panose="05000000000000000000" pitchFamily="2" charset="2"/>
              </a:rPr>
              <a:t>(Dozent: Prof. Dr. Bernd Zinn)</a:t>
            </a:r>
          </a:p>
          <a:p>
            <a:pPr lvl="1">
              <a:defRPr/>
            </a:pPr>
            <a:r>
              <a:rPr lang="de-DE" sz="1500" kern="0" dirty="0">
                <a:solidFill>
                  <a:srgbClr val="000000"/>
                </a:solidFill>
                <a:latin typeface="Univers for UniS 55 Roman Rg" panose="020B0603020202020204" pitchFamily="34" charset="0"/>
              </a:rPr>
              <a:t>Seminar: Fachdidaktik Informatik</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Mo.</a:t>
            </a:r>
            <a:r>
              <a:rPr lang="de-DE" sz="1500" kern="0" dirty="0">
                <a:solidFill>
                  <a:srgbClr val="000000"/>
                </a:solidFill>
                <a:latin typeface="Univers for UniS 55 Roman Rg" panose="020B0603020202020204" pitchFamily="34" charset="0"/>
              </a:rPr>
              <a:t> 08:00 – 09:30 Uhr </a:t>
            </a:r>
            <a:r>
              <a:rPr lang="de-DE" sz="1500" i="1" kern="0" dirty="0">
                <a:solidFill>
                  <a:srgbClr val="000000"/>
                </a:solidFill>
                <a:latin typeface="Univers for UniS 55 Roman Rg" panose="020B0603020202020204" pitchFamily="34" charset="0"/>
                <a:sym typeface="Wingdings" panose="05000000000000000000" pitchFamily="2" charset="2"/>
              </a:rPr>
              <a:t>(Dozent: Andreas </a:t>
            </a:r>
            <a:r>
              <a:rPr lang="de-DE" sz="1500" i="1" kern="0" dirty="0" err="1">
                <a:solidFill>
                  <a:srgbClr val="000000"/>
                </a:solidFill>
                <a:latin typeface="Univers for UniS 55 Roman Rg" panose="020B0603020202020204" pitchFamily="34" charset="0"/>
                <a:sym typeface="Wingdings" panose="05000000000000000000" pitchFamily="2" charset="2"/>
              </a:rPr>
              <a:t>Mußotter</a:t>
            </a:r>
            <a:r>
              <a:rPr lang="de-DE" sz="1500" i="1" kern="0" dirty="0">
                <a:solidFill>
                  <a:srgbClr val="000000"/>
                </a:solidFill>
                <a:latin typeface="Univers for UniS 55 Roman Rg" panose="020B0603020202020204" pitchFamily="34" charset="0"/>
                <a:sym typeface="Wingdings" panose="05000000000000000000" pitchFamily="2" charset="2"/>
              </a:rPr>
              <a:t>)</a:t>
            </a:r>
          </a:p>
          <a:p>
            <a:pPr>
              <a:buClr>
                <a:schemeClr val="accent1"/>
              </a:buClr>
              <a:defRPr/>
            </a:pPr>
            <a:r>
              <a:rPr lang="de-DE" kern="0" dirty="0">
                <a:solidFill>
                  <a:srgbClr val="000000"/>
                </a:solidFill>
                <a:latin typeface="Univers for UniS 55 Roman Rg" panose="020B0603020202020204" pitchFamily="34" charset="0"/>
              </a:rPr>
              <a:t>Wahlpflichtfach Mathematik-Modul [108970] Fachdidaktik I: Mathematik</a:t>
            </a:r>
          </a:p>
          <a:p>
            <a:pPr lvl="1">
              <a:defRPr/>
            </a:pPr>
            <a:r>
              <a:rPr lang="de-DE" sz="1500" kern="0" dirty="0">
                <a:solidFill>
                  <a:srgbClr val="000000"/>
                </a:solidFill>
                <a:latin typeface="Univers for UniS 55 Roman Rg" panose="020B0603020202020204" pitchFamily="34" charset="0"/>
              </a:rPr>
              <a:t>Vorlesung/Übung: Fachdidaktik Mathematik I</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Mo.</a:t>
            </a:r>
            <a:r>
              <a:rPr lang="de-DE" sz="1500" kern="0" dirty="0">
                <a:solidFill>
                  <a:srgbClr val="000000"/>
                </a:solidFill>
                <a:latin typeface="Univers for UniS 55 Roman Rg" panose="020B0603020202020204" pitchFamily="34" charset="0"/>
              </a:rPr>
              <a:t> 14:30 – 17:00 Uhr </a:t>
            </a:r>
            <a:r>
              <a:rPr lang="de-DE" sz="1500" i="1" kern="0" dirty="0">
                <a:solidFill>
                  <a:srgbClr val="000000"/>
                </a:solidFill>
                <a:latin typeface="Univers for UniS 55 Roman Rg" panose="020B0603020202020204" pitchFamily="34" charset="0"/>
                <a:sym typeface="Wingdings" panose="05000000000000000000" pitchFamily="2" charset="2"/>
              </a:rPr>
              <a:t>(Dozent: Matthias Künzer) oder Mo.</a:t>
            </a:r>
            <a:r>
              <a:rPr lang="de-DE" sz="1500" kern="0" dirty="0">
                <a:solidFill>
                  <a:srgbClr val="000000"/>
                </a:solidFill>
                <a:latin typeface="Univers for UniS 55 Roman Rg" panose="020B0603020202020204" pitchFamily="34" charset="0"/>
              </a:rPr>
              <a:t> 16:00 – 18:30 Uhr </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(Dozent: Bernhard Euler)</a:t>
            </a:r>
          </a:p>
        </p:txBody>
      </p:sp>
      <p:sp>
        <p:nvSpPr>
          <p:cNvPr id="4"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Semester 1 Fachdidaktik</a:t>
            </a:r>
          </a:p>
        </p:txBody>
      </p:sp>
    </p:spTree>
    <p:extLst>
      <p:ext uri="{BB962C8B-B14F-4D97-AF65-F5344CB8AC3E}">
        <p14:creationId xmlns:p14="http://schemas.microsoft.com/office/powerpoint/2010/main" val="1641123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6" y="1209993"/>
            <a:ext cx="8944438"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Empfohlene Lehrveranstaltungen der </a:t>
            </a:r>
            <a:r>
              <a:rPr kumimoji="0" lang="de-DE" b="1" i="0" u="none" strike="noStrike" kern="0" cap="none" spc="0" normalizeH="0" baseline="0" noProof="0" dirty="0" err="1">
                <a:ln>
                  <a:noFill/>
                </a:ln>
                <a:solidFill>
                  <a:srgbClr val="000000"/>
                </a:solidFill>
                <a:effectLst/>
                <a:uLnTx/>
                <a:uFillTx/>
                <a:latin typeface="Univers for UniS 55 Roman Rg" panose="020B0603020202020204" pitchFamily="34" charset="0"/>
              </a:rPr>
              <a:t>Fachwissensc</a:t>
            </a:r>
            <a:r>
              <a:rPr lang="de-DE" b="1" kern="0" dirty="0" err="1">
                <a:solidFill>
                  <a:srgbClr val="000000"/>
                </a:solidFill>
                <a:latin typeface="Univers for UniS 55 Roman Rg" panose="020B0603020202020204" pitchFamily="34" charset="0"/>
              </a:rPr>
              <a:t>haft</a:t>
            </a:r>
            <a:r>
              <a:rPr lang="de-DE" b="1" kern="0" dirty="0">
                <a:solidFill>
                  <a:srgbClr val="000000"/>
                </a:solidFill>
                <a:latin typeface="Univers for UniS 55 Roman Rg" panose="020B0603020202020204" pitchFamily="34" charset="0"/>
              </a:rPr>
              <a:t> Mathematik</a:t>
            </a:r>
            <a:r>
              <a:rPr kumimoji="0" lang="de-DE" b="1" i="0" u="none" strike="noStrike" kern="0" cap="none" spc="0" normalizeH="0" baseline="0" noProof="0" dirty="0">
                <a:ln>
                  <a:noFill/>
                </a:ln>
                <a:solidFill>
                  <a:srgbClr val="000000"/>
                </a:solidFill>
                <a:effectLst/>
                <a:uLnTx/>
                <a:uFillTx/>
                <a:latin typeface="Univers for UniS 55 Roman Rg" panose="020B0603020202020204" pitchFamily="34" charset="0"/>
              </a:rPr>
              <a:t> im 1. Semester</a:t>
            </a:r>
            <a:endParaRPr lang="de-DE" kern="0" dirty="0">
              <a:solidFill>
                <a:srgbClr val="000000"/>
              </a:solidFill>
              <a:latin typeface="Univers for UniS 55 Roman Rg" panose="020B0603020202020204" pitchFamily="34" charset="0"/>
            </a:endParaRPr>
          </a:p>
          <a:p>
            <a:pPr lvl="0">
              <a:buClr>
                <a:schemeClr val="accent1"/>
              </a:buClr>
              <a:defRPr/>
            </a:pPr>
            <a:r>
              <a:rPr lang="de-DE" kern="0" dirty="0">
                <a:solidFill>
                  <a:srgbClr val="000000"/>
                </a:solidFill>
                <a:latin typeface="Univers for UniS 55 Roman Rg" panose="020B0603020202020204" pitchFamily="34" charset="0"/>
              </a:rPr>
              <a:t>Wahlpflichtfach Mathematik-Modul [109030] Mathematische Grundlagen für das Lehramt</a:t>
            </a:r>
          </a:p>
          <a:p>
            <a:pPr lvl="1">
              <a:defRPr/>
            </a:pPr>
            <a:r>
              <a:rPr lang="de-DE" sz="1500" kern="0" dirty="0">
                <a:solidFill>
                  <a:srgbClr val="000000"/>
                </a:solidFill>
                <a:latin typeface="Univers for UniS 55 Roman Rg" panose="020B0603020202020204" pitchFamily="34" charset="0"/>
              </a:rPr>
              <a:t>Vorlesung: Mathematische Grundlagen für das Lehramt</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Fr</a:t>
            </a:r>
            <a:r>
              <a:rPr lang="de-DE" sz="1500" kern="0" dirty="0">
                <a:solidFill>
                  <a:srgbClr val="000000"/>
                </a:solidFill>
                <a:latin typeface="Univers for UniS 55 Roman Rg" panose="020B0603020202020204" pitchFamily="34" charset="0"/>
              </a:rPr>
              <a:t> . 09:45 – 11:15 Uhr </a:t>
            </a:r>
            <a:r>
              <a:rPr lang="de-DE" sz="1500" i="1" kern="0" dirty="0">
                <a:solidFill>
                  <a:srgbClr val="000000"/>
                </a:solidFill>
                <a:latin typeface="Univers for UniS 55 Roman Rg" panose="020B0603020202020204" pitchFamily="34" charset="0"/>
                <a:sym typeface="Wingdings" panose="05000000000000000000" pitchFamily="2" charset="2"/>
              </a:rPr>
              <a:t>(Dozentin: Dr. Friederike Stoll)</a:t>
            </a:r>
          </a:p>
          <a:p>
            <a:pPr lvl="1">
              <a:defRPr/>
            </a:pPr>
            <a:r>
              <a:rPr lang="de-DE" sz="1500" kern="0" dirty="0">
                <a:solidFill>
                  <a:srgbClr val="000000"/>
                </a:solidFill>
                <a:latin typeface="Univers for UniS 55 Roman Rg" panose="020B0603020202020204" pitchFamily="34" charset="0"/>
              </a:rPr>
              <a:t>Übung: Mathematische Grundlagen für das Lehramt</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Fr.</a:t>
            </a:r>
            <a:r>
              <a:rPr lang="de-DE" sz="1500" kern="0" dirty="0">
                <a:solidFill>
                  <a:srgbClr val="000000"/>
                </a:solidFill>
                <a:latin typeface="Univers for UniS 55 Roman Rg" panose="020B0603020202020204" pitchFamily="34" charset="0"/>
              </a:rPr>
              <a:t> 11:30 – 13:00 Uhr </a:t>
            </a:r>
            <a:r>
              <a:rPr lang="de-DE" sz="1500" i="1" kern="0" dirty="0">
                <a:solidFill>
                  <a:srgbClr val="000000"/>
                </a:solidFill>
                <a:latin typeface="Univers for UniS 55 Roman Rg" panose="020B0603020202020204" pitchFamily="34" charset="0"/>
                <a:sym typeface="Wingdings" panose="05000000000000000000" pitchFamily="2" charset="2"/>
              </a:rPr>
              <a:t>(Dozentin: Dr. Friederike Stoll)</a:t>
            </a:r>
          </a:p>
          <a:p>
            <a:pPr>
              <a:buClr>
                <a:schemeClr val="accent1"/>
              </a:buClr>
              <a:defRPr/>
            </a:pPr>
            <a:r>
              <a:rPr lang="de-DE" kern="0" dirty="0">
                <a:solidFill>
                  <a:srgbClr val="000000"/>
                </a:solidFill>
                <a:latin typeface="Univers for UniS 55 Roman Rg" panose="020B0603020202020204" pitchFamily="34" charset="0"/>
              </a:rPr>
              <a:t>Wahlpflichtfach Mathematik-Modul [109040] Elementargeometrie für das Lehramt</a:t>
            </a:r>
          </a:p>
          <a:p>
            <a:pPr lvl="1">
              <a:defRPr/>
            </a:pPr>
            <a:r>
              <a:rPr lang="de-DE" sz="1500" kern="0" dirty="0">
                <a:solidFill>
                  <a:srgbClr val="000000"/>
                </a:solidFill>
                <a:latin typeface="Univers for UniS 55 Roman Rg" panose="020B0603020202020204" pitchFamily="34" charset="0"/>
              </a:rPr>
              <a:t>Vorlesung: Elementargeometrie für das Lehramt</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Mo</a:t>
            </a:r>
            <a:r>
              <a:rPr lang="de-DE" sz="1500" kern="0" dirty="0">
                <a:solidFill>
                  <a:srgbClr val="000000"/>
                </a:solidFill>
                <a:latin typeface="Univers for UniS 55 Roman Rg" panose="020B0603020202020204" pitchFamily="34" charset="0"/>
              </a:rPr>
              <a:t> . 09:45 – 11:15 Uhr </a:t>
            </a:r>
            <a:r>
              <a:rPr lang="de-DE" sz="1500" i="1" kern="0" dirty="0">
                <a:solidFill>
                  <a:srgbClr val="000000"/>
                </a:solidFill>
                <a:latin typeface="Univers for UniS 55 Roman Rg" panose="020B0603020202020204" pitchFamily="34" charset="0"/>
                <a:sym typeface="Wingdings" panose="05000000000000000000" pitchFamily="2" charset="2"/>
              </a:rPr>
              <a:t>(Dozent: Prof. Dr. Peter </a:t>
            </a:r>
            <a:r>
              <a:rPr lang="de-DE" sz="1500" i="1" kern="0" dirty="0" err="1">
                <a:solidFill>
                  <a:srgbClr val="000000"/>
                </a:solidFill>
                <a:latin typeface="Univers for UniS 55 Roman Rg" panose="020B0603020202020204" pitchFamily="34" charset="0"/>
                <a:sym typeface="Wingdings" panose="05000000000000000000" pitchFamily="2" charset="2"/>
              </a:rPr>
              <a:t>Lesky</a:t>
            </a:r>
            <a:r>
              <a:rPr lang="de-DE" sz="1500" i="1" kern="0" dirty="0">
                <a:solidFill>
                  <a:srgbClr val="000000"/>
                </a:solidFill>
                <a:latin typeface="Univers for UniS 55 Roman Rg" panose="020B0603020202020204" pitchFamily="34" charset="0"/>
                <a:sym typeface="Wingdings" panose="05000000000000000000" pitchFamily="2" charset="2"/>
              </a:rPr>
              <a:t>)</a:t>
            </a:r>
          </a:p>
          <a:p>
            <a:pPr lvl="1">
              <a:defRPr/>
            </a:pPr>
            <a:r>
              <a:rPr lang="de-DE" sz="1500" kern="0" dirty="0">
                <a:solidFill>
                  <a:srgbClr val="000000"/>
                </a:solidFill>
                <a:latin typeface="Univers for UniS 55 Roman Rg" panose="020B0603020202020204" pitchFamily="34" charset="0"/>
              </a:rPr>
              <a:t>Übung: Elementargeometrie für das Lehramt</a:t>
            </a:r>
            <a:br>
              <a:rPr lang="de-DE" sz="1500" kern="0" dirty="0">
                <a:solidFill>
                  <a:srgbClr val="000000"/>
                </a:solidFill>
                <a:latin typeface="Univers for UniS 55 Roman Rg" panose="020B0603020202020204" pitchFamily="34" charset="0"/>
              </a:rPr>
            </a:br>
            <a:r>
              <a:rPr lang="de-DE" sz="1500" i="1" kern="0" dirty="0">
                <a:solidFill>
                  <a:srgbClr val="000000"/>
                </a:solidFill>
                <a:latin typeface="Univers for UniS 55 Roman Rg" panose="020B0603020202020204" pitchFamily="34" charset="0"/>
                <a:sym typeface="Wingdings" panose="05000000000000000000" pitchFamily="2" charset="2"/>
              </a:rPr>
              <a:t> Mo.</a:t>
            </a:r>
            <a:r>
              <a:rPr lang="de-DE" sz="1500" kern="0" dirty="0">
                <a:solidFill>
                  <a:srgbClr val="000000"/>
                </a:solidFill>
                <a:latin typeface="Univers for UniS 55 Roman Rg" panose="020B0603020202020204" pitchFamily="34" charset="0"/>
              </a:rPr>
              <a:t> 11:30 – 13:00 Uhr </a:t>
            </a:r>
            <a:r>
              <a:rPr lang="de-DE" sz="1500" i="1" kern="0" dirty="0">
                <a:solidFill>
                  <a:srgbClr val="000000"/>
                </a:solidFill>
                <a:latin typeface="Univers for UniS 55 Roman Rg" panose="020B0603020202020204" pitchFamily="34" charset="0"/>
                <a:sym typeface="Wingdings" panose="05000000000000000000" pitchFamily="2" charset="2"/>
              </a:rPr>
              <a:t>(Dozent: Prof. Dr. Peter </a:t>
            </a:r>
            <a:r>
              <a:rPr lang="de-DE" sz="1500" i="1" kern="0" dirty="0" err="1">
                <a:solidFill>
                  <a:srgbClr val="000000"/>
                </a:solidFill>
                <a:latin typeface="Univers for UniS 55 Roman Rg" panose="020B0603020202020204" pitchFamily="34" charset="0"/>
                <a:sym typeface="Wingdings" panose="05000000000000000000" pitchFamily="2" charset="2"/>
              </a:rPr>
              <a:t>Lesky</a:t>
            </a:r>
            <a:r>
              <a:rPr lang="de-DE" sz="1500" i="1" kern="0" dirty="0">
                <a:solidFill>
                  <a:srgbClr val="000000"/>
                </a:solidFill>
                <a:latin typeface="Univers for UniS 55 Roman Rg" panose="020B0603020202020204" pitchFamily="34" charset="0"/>
                <a:sym typeface="Wingdings" panose="05000000000000000000" pitchFamily="2" charset="2"/>
              </a:rPr>
              <a:t>)</a:t>
            </a:r>
          </a:p>
        </p:txBody>
      </p:sp>
      <p:sp>
        <p:nvSpPr>
          <p:cNvPr id="4"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Semester 1 Fachwissenschaft Mathematik</a:t>
            </a:r>
          </a:p>
        </p:txBody>
      </p:sp>
    </p:spTree>
    <p:extLst>
      <p:ext uri="{BB962C8B-B14F-4D97-AF65-F5344CB8AC3E}">
        <p14:creationId xmlns:p14="http://schemas.microsoft.com/office/powerpoint/2010/main" val="3381566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 – Stundenplan 1. Semester </a:t>
            </a:r>
            <a:r>
              <a:rPr lang="de-DE" sz="1800" dirty="0" err="1">
                <a:latin typeface="Univers for UniS 55 Roman Rg" panose="020B0603020202020204" pitchFamily="34" charset="0"/>
              </a:rPr>
              <a:t>WiSe</a:t>
            </a:r>
            <a:r>
              <a:rPr lang="de-DE" sz="1800" dirty="0">
                <a:latin typeface="Univers for UniS 55 Roman Rg" panose="020B0603020202020204" pitchFamily="34" charset="0"/>
              </a:rPr>
              <a:t> 2024/25</a:t>
            </a:r>
          </a:p>
        </p:txBody>
      </p:sp>
      <p:pic>
        <p:nvPicPr>
          <p:cNvPr id="3" name="Grafik 2">
            <a:extLst>
              <a:ext uri="{FF2B5EF4-FFF2-40B4-BE49-F238E27FC236}">
                <a16:creationId xmlns:a16="http://schemas.microsoft.com/office/drawing/2014/main" id="{834FAD98-06CA-432B-9D18-C7E610B0F77D}"/>
              </a:ext>
            </a:extLst>
          </p:cNvPr>
          <p:cNvPicPr>
            <a:picLocks noChangeAspect="1"/>
          </p:cNvPicPr>
          <p:nvPr/>
        </p:nvPicPr>
        <p:blipFill>
          <a:blip r:embed="rId2"/>
          <a:stretch>
            <a:fillRect/>
          </a:stretch>
        </p:blipFill>
        <p:spPr>
          <a:xfrm>
            <a:off x="68208" y="1661910"/>
            <a:ext cx="9585434" cy="3516718"/>
          </a:xfrm>
          <a:prstGeom prst="rect">
            <a:avLst/>
          </a:prstGeom>
        </p:spPr>
      </p:pic>
    </p:spTree>
    <p:extLst>
      <p:ext uri="{BB962C8B-B14F-4D97-AF65-F5344CB8AC3E}">
        <p14:creationId xmlns:p14="http://schemas.microsoft.com/office/powerpoint/2010/main" val="3100476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bwMode="auto">
          <a:xfrm>
            <a:off x="640996" y="1209993"/>
            <a:ext cx="8726036" cy="51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ts val="600"/>
              </a:spcBef>
              <a:spcAft>
                <a:spcPct val="0"/>
              </a:spcAft>
              <a:buChar char="•"/>
              <a:defRPr sz="1600">
                <a:solidFill>
                  <a:schemeClr val="tx1"/>
                </a:solidFill>
                <a:latin typeface="+mn-lt"/>
                <a:ea typeface="+mn-ea"/>
                <a:cs typeface="+mn-cs"/>
              </a:defRPr>
            </a:lvl1pPr>
            <a:lvl2pPr marL="742950" indent="-285750" algn="l" rtl="0" eaLnBrk="0" fontAlgn="base" hangingPunct="0">
              <a:lnSpc>
                <a:spcPct val="110000"/>
              </a:lnSpc>
              <a:spcBef>
                <a:spcPts val="600"/>
              </a:spcBef>
              <a:spcAft>
                <a:spcPct val="0"/>
              </a:spcAft>
              <a:buChar char="–"/>
              <a:defRPr sz="1600">
                <a:solidFill>
                  <a:schemeClr val="tx1"/>
                </a:solidFill>
                <a:latin typeface="+mn-lt"/>
              </a:defRPr>
            </a:lvl2pPr>
            <a:lvl3pPr marL="1143000" indent="-228600" algn="l" rtl="0" eaLnBrk="0" fontAlgn="base" hangingPunct="0">
              <a:lnSpc>
                <a:spcPct val="110000"/>
              </a:lnSpc>
              <a:spcBef>
                <a:spcPts val="600"/>
              </a:spcBef>
              <a:spcAft>
                <a:spcPct val="0"/>
              </a:spcAft>
              <a:buChar char="•"/>
              <a:defRPr sz="1600">
                <a:solidFill>
                  <a:schemeClr val="tx1"/>
                </a:solidFill>
                <a:latin typeface="+mn-lt"/>
              </a:defRPr>
            </a:lvl3pPr>
            <a:lvl4pPr marL="1600200" indent="-228600" algn="l" rtl="0" eaLnBrk="0" fontAlgn="base" hangingPunct="0">
              <a:lnSpc>
                <a:spcPct val="110000"/>
              </a:lnSpc>
              <a:spcBef>
                <a:spcPts val="600"/>
              </a:spcBef>
              <a:spcAft>
                <a:spcPct val="0"/>
              </a:spcAft>
              <a:buChar char="–"/>
              <a:defRPr sz="1600">
                <a:solidFill>
                  <a:schemeClr val="tx1"/>
                </a:solidFill>
                <a:latin typeface="+mn-lt"/>
              </a:defRPr>
            </a:lvl4pPr>
            <a:lvl5pPr marL="2057400" indent="-228600" algn="l" rtl="0" eaLnBrk="0" fontAlgn="base" hangingPunct="0">
              <a:lnSpc>
                <a:spcPct val="110000"/>
              </a:lnSpc>
              <a:spcBef>
                <a:spcPts val="600"/>
              </a:spcBef>
              <a:spcAft>
                <a:spcPct val="0"/>
              </a:spcAft>
              <a:buChar char="»"/>
              <a:defRPr sz="1600">
                <a:solidFill>
                  <a:schemeClr val="tx1"/>
                </a:solidFill>
                <a:latin typeface="+mn-lt"/>
              </a:defRPr>
            </a:lvl5pPr>
            <a:lvl6pPr marL="2514600" indent="-228600" algn="l" rtl="0" fontAlgn="base">
              <a:lnSpc>
                <a:spcPct val="120000"/>
              </a:lnSpc>
              <a:spcBef>
                <a:spcPct val="20000"/>
              </a:spcBef>
              <a:spcAft>
                <a:spcPct val="0"/>
              </a:spcAft>
              <a:buChar char="»"/>
              <a:defRPr sz="1600">
                <a:solidFill>
                  <a:schemeClr val="tx1"/>
                </a:solidFill>
                <a:latin typeface="+mn-lt"/>
              </a:defRPr>
            </a:lvl6pPr>
            <a:lvl7pPr marL="2971800" indent="-228600" algn="l" rtl="0" fontAlgn="base">
              <a:lnSpc>
                <a:spcPct val="120000"/>
              </a:lnSpc>
              <a:spcBef>
                <a:spcPct val="20000"/>
              </a:spcBef>
              <a:spcAft>
                <a:spcPct val="0"/>
              </a:spcAft>
              <a:buChar char="»"/>
              <a:defRPr sz="1600">
                <a:solidFill>
                  <a:schemeClr val="tx1"/>
                </a:solidFill>
                <a:latin typeface="+mn-lt"/>
              </a:defRPr>
            </a:lvl7pPr>
            <a:lvl8pPr marL="3429000" indent="-228600" algn="l" rtl="0" fontAlgn="base">
              <a:lnSpc>
                <a:spcPct val="120000"/>
              </a:lnSpc>
              <a:spcBef>
                <a:spcPct val="20000"/>
              </a:spcBef>
              <a:spcAft>
                <a:spcPct val="0"/>
              </a:spcAft>
              <a:buChar char="»"/>
              <a:defRPr sz="1600">
                <a:solidFill>
                  <a:schemeClr val="tx1"/>
                </a:solidFill>
                <a:latin typeface="+mn-lt"/>
              </a:defRPr>
            </a:lvl8pPr>
            <a:lvl9pPr marL="3886200" indent="-228600" algn="l" rtl="0" fontAlgn="base">
              <a:lnSpc>
                <a:spcPct val="120000"/>
              </a:lnSpc>
              <a:spcBef>
                <a:spcPct val="20000"/>
              </a:spcBef>
              <a:spcAft>
                <a:spcPct val="0"/>
              </a:spcAft>
              <a:buChar char="»"/>
              <a:defRPr sz="1600">
                <a:solidFill>
                  <a:schemeClr val="tx1"/>
                </a:solidFill>
                <a:latin typeface="+mn-lt"/>
              </a:defRPr>
            </a:lvl9pPr>
          </a:lstStyle>
          <a:p>
            <a:pPr marL="0" indent="0">
              <a:buNone/>
              <a:defRPr/>
            </a:pPr>
            <a:r>
              <a:rPr lang="de-DE" b="1" kern="0" dirty="0">
                <a:solidFill>
                  <a:srgbClr val="000000"/>
                </a:solidFill>
                <a:latin typeface="Univers for UniS 55 Roman Rg" panose="020B0603020202020204" pitchFamily="34" charset="0"/>
              </a:rPr>
              <a:t>Weitere Informationen</a:t>
            </a:r>
          </a:p>
          <a:p>
            <a:pPr>
              <a:buClr>
                <a:schemeClr val="accent1"/>
              </a:buClr>
              <a:defRPr/>
            </a:pPr>
            <a:r>
              <a:rPr lang="de-DE" kern="0" dirty="0">
                <a:solidFill>
                  <a:srgbClr val="000000"/>
                </a:solidFill>
                <a:latin typeface="Univers for UniS 55 Roman Rg" panose="020B0603020202020204" pitchFamily="34" charset="0"/>
              </a:rPr>
              <a:t>Zentrale Informationen zu den Modulen und den Lehrveranstaltungen finden Sie im Modulhandbuch.</a:t>
            </a:r>
          </a:p>
          <a:p>
            <a:pPr>
              <a:buClr>
                <a:schemeClr val="accent1"/>
              </a:buClr>
              <a:defRPr/>
            </a:pPr>
            <a:r>
              <a:rPr lang="de-DE" kern="0" dirty="0">
                <a:solidFill>
                  <a:srgbClr val="000000"/>
                </a:solidFill>
                <a:latin typeface="Univers for UniS 55 Roman Rg" panose="020B0603020202020204" pitchFamily="34" charset="0"/>
              </a:rPr>
              <a:t>In der Prüfungsordnung sind zentrale Informationen zum Studium, dem Studiengang und dem Studienaufbau zu finden.</a:t>
            </a:r>
          </a:p>
          <a:p>
            <a:pPr>
              <a:buClr>
                <a:schemeClr val="accent1"/>
              </a:buClr>
              <a:defRPr/>
            </a:pPr>
            <a:r>
              <a:rPr lang="de-DE" b="1" kern="0" dirty="0">
                <a:solidFill>
                  <a:srgbClr val="000000"/>
                </a:solidFill>
                <a:latin typeface="Univers for UniS 55 Roman Rg" panose="020B0603020202020204" pitchFamily="34" charset="0"/>
              </a:rPr>
              <a:t>Falls Sie Auflagen erhalten haben, sollten Sie diese in den ersten drei Semestern abarbeiten. Sie können erst mit der Masterarbeit beginnen, wenn diese erfolgreich absolviert wurden.</a:t>
            </a:r>
            <a:br>
              <a:rPr lang="de-DE" b="1" kern="0" dirty="0">
                <a:solidFill>
                  <a:srgbClr val="000000"/>
                </a:solidFill>
                <a:latin typeface="Univers for UniS 55 Roman Rg" panose="020B0603020202020204" pitchFamily="34" charset="0"/>
              </a:rPr>
            </a:br>
            <a:r>
              <a:rPr lang="de-DE" b="1" kern="0" dirty="0">
                <a:solidFill>
                  <a:srgbClr val="000000"/>
                </a:solidFill>
                <a:latin typeface="Univers for UniS 55 Roman Rg" panose="020B0603020202020204" pitchFamily="34" charset="0"/>
                <a:sym typeface="Wingdings" panose="05000000000000000000" pitchFamily="2" charset="2"/>
              </a:rPr>
              <a:t> Individuelle Auflagen entnehmen Sie Ihrem Zulassungsbescheid. </a:t>
            </a:r>
            <a:endParaRPr lang="de-DE" b="1" kern="0" dirty="0">
              <a:solidFill>
                <a:srgbClr val="000000"/>
              </a:solidFill>
              <a:latin typeface="Univers for UniS 55 Roman Rg" panose="020B0603020202020204" pitchFamily="34" charset="0"/>
            </a:endParaRPr>
          </a:p>
          <a:p>
            <a:pPr marL="0" indent="0">
              <a:buNone/>
              <a:defRPr/>
            </a:pPr>
            <a:endParaRPr lang="de-DE" kern="0" dirty="0">
              <a:solidFill>
                <a:srgbClr val="000000"/>
              </a:solidFill>
              <a:latin typeface="Univers for UniS 55 Roman Rg" panose="020B0603020202020204" pitchFamily="34" charset="0"/>
            </a:endParaRPr>
          </a:p>
        </p:txBody>
      </p:sp>
      <p:sp>
        <p:nvSpPr>
          <p:cNvPr id="6" name="Titel 1">
            <a:extLst>
              <a:ext uri="{FF2B5EF4-FFF2-40B4-BE49-F238E27FC236}">
                <a16:creationId xmlns:a16="http://schemas.microsoft.com/office/drawing/2014/main" id="{EB3264D8-9724-4ADF-A83C-25766B55FBB8}"/>
              </a:ext>
            </a:extLst>
          </p:cNvPr>
          <p:cNvSpPr txBox="1">
            <a:spLocks/>
          </p:cNvSpPr>
          <p:nvPr/>
        </p:nvSpPr>
        <p:spPr>
          <a:xfrm>
            <a:off x="548010" y="425222"/>
            <a:ext cx="8726036" cy="333098"/>
          </a:xfrm>
          <a:prstGeom prst="rect">
            <a:avLst/>
          </a:prstGeom>
        </p:spPr>
        <p:txBody>
          <a:bodyPr vert="horz" lIns="0" tIns="0" rIns="0" bIns="0" rtlCol="0" anchor="b">
            <a:noAutofit/>
          </a:bodyPr>
          <a:lstStyle>
            <a:lvl1pPr algn="l" defTabSz="656228" rtl="0" eaLnBrk="1" latinLnBrk="0" hangingPunct="1">
              <a:lnSpc>
                <a:spcPct val="90000"/>
              </a:lnSpc>
              <a:spcBef>
                <a:spcPct val="0"/>
              </a:spcBef>
              <a:buNone/>
              <a:defRPr sz="1722" b="1" kern="1200">
                <a:solidFill>
                  <a:schemeClr val="tx1"/>
                </a:solidFill>
                <a:latin typeface="+mj-lt"/>
                <a:ea typeface="+mj-ea"/>
                <a:cs typeface="+mj-cs"/>
              </a:defRPr>
            </a:lvl1pPr>
          </a:lstStyle>
          <a:p>
            <a:pPr marL="400050" indent="-400050" fontAlgn="auto">
              <a:spcAft>
                <a:spcPts val="0"/>
              </a:spcAft>
              <a:buFont typeface="+mj-lt"/>
              <a:buAutoNum type="romanUcPeriod" startAt="6"/>
            </a:pPr>
            <a:r>
              <a:rPr lang="de-DE" sz="1800" dirty="0">
                <a:latin typeface="Univers for UniS 55 Roman Rg" panose="020B0603020202020204" pitchFamily="34" charset="0"/>
              </a:rPr>
              <a:t>Studien- und Stundenplan</a:t>
            </a:r>
          </a:p>
        </p:txBody>
      </p:sp>
    </p:spTree>
    <p:extLst>
      <p:ext uri="{BB962C8B-B14F-4D97-AF65-F5344CB8AC3E}">
        <p14:creationId xmlns:p14="http://schemas.microsoft.com/office/powerpoint/2010/main" val="43324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248" y="1077250"/>
            <a:ext cx="5687568" cy="1628802"/>
          </a:xfrm>
        </p:spPr>
        <p:txBody>
          <a:bodyPr/>
          <a:lstStyle/>
          <a:p>
            <a:pPr algn="ctr"/>
            <a:r>
              <a:rPr lang="de-DE" dirty="0">
                <a:latin typeface="Univers for UniS 55 Roman Rg" panose="020B0603020202020204"/>
              </a:rPr>
              <a:t>Offene Fragen - Austausch</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326594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5"/>
          </p:nvPr>
        </p:nvSpPr>
        <p:spPr/>
        <p:txBody>
          <a:bodyPr/>
          <a:lstStyle/>
          <a:p>
            <a:r>
              <a:rPr lang="de-DE" dirty="0">
                <a:latin typeface="Univers for UniS 55 Roman Rg" panose="020B0603020202020204"/>
              </a:rPr>
              <a:t>Dr. phil. Matthias Wyrwal</a:t>
            </a:r>
          </a:p>
        </p:txBody>
      </p:sp>
      <p:sp>
        <p:nvSpPr>
          <p:cNvPr id="6" name="Textplatzhalter 5"/>
          <p:cNvSpPr>
            <a:spLocks noGrp="1"/>
          </p:cNvSpPr>
          <p:nvPr>
            <p:ph type="body" sz="quarter" idx="16"/>
          </p:nvPr>
        </p:nvSpPr>
        <p:spPr>
          <a:xfrm>
            <a:off x="4109002" y="3542298"/>
            <a:ext cx="690297" cy="285268"/>
          </a:xfrm>
        </p:spPr>
        <p:txBody>
          <a:bodyPr/>
          <a:lstStyle/>
          <a:p>
            <a:r>
              <a:rPr lang="de-DE" dirty="0">
                <a:latin typeface="Univers for UniS 55 Roman Rg" panose="020B0603020202020204"/>
              </a:rPr>
              <a:t>84374</a:t>
            </a:r>
          </a:p>
        </p:txBody>
      </p:sp>
      <p:sp>
        <p:nvSpPr>
          <p:cNvPr id="7" name="Textplatzhalter 6"/>
          <p:cNvSpPr>
            <a:spLocks noGrp="1"/>
          </p:cNvSpPr>
          <p:nvPr>
            <p:ph type="body" sz="quarter" idx="17"/>
          </p:nvPr>
        </p:nvSpPr>
        <p:spPr>
          <a:xfrm>
            <a:off x="4105717" y="3766450"/>
            <a:ext cx="690297" cy="285268"/>
          </a:xfrm>
        </p:spPr>
        <p:txBody>
          <a:bodyPr/>
          <a:lstStyle/>
          <a:p>
            <a:r>
              <a:rPr lang="de-DE" dirty="0">
                <a:latin typeface="Univers for UniS 55 Roman Rg" panose="020B0603020202020204"/>
              </a:rPr>
              <a:t>84362</a:t>
            </a:r>
          </a:p>
        </p:txBody>
      </p:sp>
      <p:sp>
        <p:nvSpPr>
          <p:cNvPr id="8" name="Textplatzhalter 7"/>
          <p:cNvSpPr>
            <a:spLocks noGrp="1"/>
          </p:cNvSpPr>
          <p:nvPr>
            <p:ph type="body" sz="quarter" idx="18"/>
          </p:nvPr>
        </p:nvSpPr>
        <p:spPr>
          <a:xfrm>
            <a:off x="2311811" y="4420329"/>
            <a:ext cx="4681656" cy="1591004"/>
          </a:xfrm>
        </p:spPr>
        <p:txBody>
          <a:bodyPr/>
          <a:lstStyle/>
          <a:p>
            <a:pPr>
              <a:spcBef>
                <a:spcPts val="0"/>
              </a:spcBef>
            </a:pPr>
            <a:r>
              <a:rPr lang="de-DE" dirty="0">
                <a:latin typeface="Univers for UniS 55 Roman Rg" panose="020B0603020202020204"/>
              </a:rPr>
              <a:t>Universität Stuttgart</a:t>
            </a:r>
          </a:p>
          <a:p>
            <a:pPr>
              <a:spcBef>
                <a:spcPts val="0"/>
              </a:spcBef>
            </a:pPr>
            <a:r>
              <a:rPr lang="de-DE" dirty="0">
                <a:latin typeface="Univers for UniS 55 Roman Rg" panose="020B0603020202020204"/>
              </a:rPr>
              <a:t>Institut für Erziehungswissenschaft</a:t>
            </a:r>
          </a:p>
          <a:p>
            <a:pPr>
              <a:spcBef>
                <a:spcPts val="0"/>
              </a:spcBef>
            </a:pPr>
            <a:r>
              <a:rPr lang="de-DE" dirty="0">
                <a:latin typeface="Univers for UniS 55 Roman Rg" panose="020B0603020202020204"/>
              </a:rPr>
              <a:t>Abteilung Berufspädagogik mit Schwerpunkt Technikdidaktik</a:t>
            </a:r>
          </a:p>
          <a:p>
            <a:pPr>
              <a:spcBef>
                <a:spcPts val="0"/>
              </a:spcBef>
            </a:pPr>
            <a:r>
              <a:rPr lang="de-DE" dirty="0" err="1">
                <a:latin typeface="Univers for UniS 55 Roman Rg" panose="020B0603020202020204"/>
              </a:rPr>
              <a:t>Azenbergstraße</a:t>
            </a:r>
            <a:r>
              <a:rPr lang="de-DE" dirty="0">
                <a:latin typeface="Univers for UniS 55 Roman Rg" panose="020B0603020202020204"/>
              </a:rPr>
              <a:t> 12</a:t>
            </a:r>
            <a:br>
              <a:rPr lang="de-DE" dirty="0">
                <a:latin typeface="Univers for UniS 55 Roman Rg" panose="020B0603020202020204"/>
              </a:rPr>
            </a:br>
            <a:r>
              <a:rPr lang="de-DE" dirty="0">
                <a:latin typeface="Univers for UniS 55 Roman Rg" panose="020B0603020202020204"/>
              </a:rPr>
              <a:t>3. Stock</a:t>
            </a:r>
            <a:br>
              <a:rPr lang="de-DE" dirty="0">
                <a:latin typeface="Univers for UniS 55 Roman Rg" panose="020B0603020202020204"/>
              </a:rPr>
            </a:br>
            <a:r>
              <a:rPr lang="de-DE" dirty="0">
                <a:latin typeface="Univers for UniS 55 Roman Rg" panose="020B0603020202020204"/>
              </a:rPr>
              <a:t>D - 70174 Stuttgart </a:t>
            </a:r>
          </a:p>
        </p:txBody>
      </p:sp>
      <p:sp>
        <p:nvSpPr>
          <p:cNvPr id="9" name="Textplatzhalter 8"/>
          <p:cNvSpPr>
            <a:spLocks noGrp="1"/>
          </p:cNvSpPr>
          <p:nvPr>
            <p:ph type="body" sz="quarter" idx="19"/>
          </p:nvPr>
        </p:nvSpPr>
        <p:spPr>
          <a:xfrm>
            <a:off x="2990350" y="3283758"/>
            <a:ext cx="2921030" cy="258540"/>
          </a:xfrm>
        </p:spPr>
        <p:txBody>
          <a:bodyPr/>
          <a:lstStyle/>
          <a:p>
            <a:r>
              <a:rPr lang="de-DE" dirty="0">
                <a:latin typeface="Univers for UniS 55 Roman Rg" panose="020B0603020202020204"/>
              </a:rPr>
              <a:t>wyrwal@ife.uni-stuttgart.de</a:t>
            </a:r>
          </a:p>
        </p:txBody>
      </p:sp>
      <p:sp>
        <p:nvSpPr>
          <p:cNvPr id="10" name="Textplatzhalter 4"/>
          <p:cNvSpPr>
            <a:spLocks noGrp="1"/>
          </p:cNvSpPr>
          <p:nvPr>
            <p:ph type="body" sz="quarter" idx="15"/>
          </p:nvPr>
        </p:nvSpPr>
        <p:spPr>
          <a:xfrm>
            <a:off x="2311811" y="2075481"/>
            <a:ext cx="6007488" cy="855008"/>
          </a:xfrm>
        </p:spPr>
        <p:txBody>
          <a:bodyPr/>
          <a:lstStyle/>
          <a:p>
            <a:r>
              <a:rPr lang="de-DE" sz="2400" dirty="0">
                <a:latin typeface="Univers for UniS 55 Roman Rg" panose="020B0603020202020204"/>
              </a:rPr>
              <a:t>Ihnen einen erfolgreichen Studienstart!</a:t>
            </a:r>
          </a:p>
        </p:txBody>
      </p:sp>
    </p:spTree>
    <p:extLst>
      <p:ext uri="{BB962C8B-B14F-4D97-AF65-F5344CB8AC3E}">
        <p14:creationId xmlns:p14="http://schemas.microsoft.com/office/powerpoint/2010/main" val="2806746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4248" y="1077250"/>
            <a:ext cx="5687568" cy="1628802"/>
          </a:xfrm>
        </p:spPr>
        <p:txBody>
          <a:bodyPr/>
          <a:lstStyle/>
          <a:p>
            <a:pPr algn="ctr"/>
            <a:r>
              <a:rPr lang="de-DE" dirty="0">
                <a:latin typeface="Univers for UniS 55 Roman Rg" panose="020B0603020202020204"/>
              </a:rPr>
              <a:t>Anhang – Weitergehende Informationen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451682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platzhalter 4"/>
          <p:cNvSpPr txBox="1">
            <a:spLocks/>
          </p:cNvSpPr>
          <p:nvPr/>
        </p:nvSpPr>
        <p:spPr>
          <a:xfrm>
            <a:off x="1012641" y="1071141"/>
            <a:ext cx="2345816" cy="291270"/>
          </a:xfrm>
          <a:prstGeom prst="rect">
            <a:avLst/>
          </a:prstGeom>
        </p:spPr>
        <p:txBody>
          <a:bodyPr vert="horz" lIns="0" tIns="0" rIns="0" bIns="0" rtlCol="0">
            <a:noAutofit/>
          </a:bodyPr>
          <a:lstStyle>
            <a:lvl1pPr marL="0" indent="0" algn="l" defTabSz="685800" rtl="0" eaLnBrk="1" latinLnBrk="0" hangingPunct="1">
              <a:lnSpc>
                <a:spcPct val="120000"/>
              </a:lnSpc>
              <a:spcBef>
                <a:spcPts val="750"/>
              </a:spcBef>
              <a:buClr>
                <a:schemeClr val="accent1"/>
              </a:buClr>
              <a:buFont typeface="Arial" panose="020B0604020202020204" pitchFamily="34" charset="0"/>
              <a:buNone/>
              <a:defRPr sz="1800" kern="1200" baseline="0">
                <a:solidFill>
                  <a:schemeClr val="tx1"/>
                </a:solidFill>
                <a:latin typeface="+mn-lt"/>
                <a:ea typeface="+mn-ea"/>
                <a:cs typeface="+mn-cs"/>
              </a:defRPr>
            </a:lvl1pPr>
            <a:lvl2pPr marL="360363" indent="-184150" algn="l" defTabSz="685800" rtl="0" eaLnBrk="1" latinLnBrk="0" hangingPunct="1">
              <a:lnSpc>
                <a:spcPct val="120000"/>
              </a:lnSpc>
              <a:spcBef>
                <a:spcPts val="375"/>
              </a:spcBef>
              <a:buClr>
                <a:schemeClr val="tx1"/>
              </a:buClr>
              <a:buFont typeface="Arial" panose="020B0604020202020204" pitchFamily="34" charset="0"/>
              <a:buChar char="•"/>
              <a:defRPr sz="1600" kern="1200">
                <a:solidFill>
                  <a:schemeClr val="tx1"/>
                </a:solidFill>
                <a:latin typeface="+mn-lt"/>
                <a:ea typeface="+mn-ea"/>
                <a:cs typeface="+mn-cs"/>
              </a:defRPr>
            </a:lvl2pPr>
            <a:lvl3pPr marL="536575" indent="-176213" algn="l" defTabSz="685800" rtl="0" eaLnBrk="1" latinLnBrk="0" hangingPunct="1">
              <a:lnSpc>
                <a:spcPct val="120000"/>
              </a:lnSpc>
              <a:spcBef>
                <a:spcPts val="375"/>
              </a:spcBef>
              <a:buClr>
                <a:schemeClr val="tx1"/>
              </a:buClr>
              <a:buFont typeface="Arial" panose="020B0604020202020204" pitchFamily="34" charset="0"/>
              <a:buChar char="•"/>
              <a:defRPr sz="1400" kern="1200">
                <a:solidFill>
                  <a:schemeClr val="tx1"/>
                </a:solidFill>
                <a:latin typeface="+mn-lt"/>
                <a:ea typeface="+mn-ea"/>
                <a:cs typeface="+mn-cs"/>
              </a:defRPr>
            </a:lvl3pPr>
            <a:lvl4pPr marL="720725" indent="-184150" algn="l" defTabSz="685800" rtl="0" eaLnBrk="1" latinLnBrk="0" hangingPunct="1">
              <a:lnSpc>
                <a:spcPct val="120000"/>
              </a:lnSpc>
              <a:spcBef>
                <a:spcPts val="375"/>
              </a:spcBef>
              <a:buClr>
                <a:schemeClr val="tx1"/>
              </a:buClr>
              <a:buFont typeface="Arial" panose="020B0604020202020204" pitchFamily="34" charset="0"/>
              <a:buChar char="•"/>
              <a:defRPr sz="1400" kern="1200">
                <a:solidFill>
                  <a:schemeClr val="tx1"/>
                </a:solidFill>
                <a:latin typeface="+mn-lt"/>
                <a:ea typeface="+mn-ea"/>
                <a:cs typeface="+mn-cs"/>
              </a:defRPr>
            </a:lvl4pPr>
            <a:lvl5pPr marL="896938" indent="-176213" algn="l" defTabSz="685800" rtl="0" eaLnBrk="1" latinLnBrk="0" hangingPunct="1">
              <a:lnSpc>
                <a:spcPct val="120000"/>
              </a:lnSpc>
              <a:spcBef>
                <a:spcPts val="375"/>
              </a:spcBef>
              <a:buClr>
                <a:schemeClr val="tx1"/>
              </a:buClr>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276" dirty="0"/>
              <a:t>Zentrale Studienberatung (ZSB)</a:t>
            </a:r>
            <a:br>
              <a:rPr lang="de-DE" sz="1914" dirty="0"/>
            </a:br>
            <a:endParaRPr lang="de-DE" sz="1914" dirty="0"/>
          </a:p>
        </p:txBody>
      </p:sp>
      <p:sp>
        <p:nvSpPr>
          <p:cNvPr id="13" name="Textfeld 12"/>
          <p:cNvSpPr txBox="1"/>
          <p:nvPr/>
        </p:nvSpPr>
        <p:spPr>
          <a:xfrm>
            <a:off x="3829607" y="788670"/>
            <a:ext cx="5249612" cy="732193"/>
          </a:xfrm>
          <a:prstGeom prst="rect">
            <a:avLst/>
          </a:prstGeom>
          <a:noFill/>
        </p:spPr>
        <p:txBody>
          <a:bodyPr wrap="none" lIns="0" tIns="0" rIns="0" bIns="0" rtlCol="0">
            <a:noAutofit/>
          </a:bodyPr>
          <a:lstStyle/>
          <a:p>
            <a:pPr>
              <a:buClr>
                <a:schemeClr val="accent1"/>
              </a:buClr>
            </a:pPr>
            <a:r>
              <a:rPr lang="de-DE" sz="2552" b="1" dirty="0">
                <a:latin typeface="Univers for UniS 65 Bold Rg" panose="020B0703030502020204" pitchFamily="34" charset="0"/>
              </a:rPr>
              <a:t>Lernberatung </a:t>
            </a:r>
          </a:p>
          <a:p>
            <a:pPr>
              <a:buClr>
                <a:schemeClr val="accent1"/>
              </a:buClr>
            </a:pPr>
            <a:r>
              <a:rPr lang="de-DE" sz="2126" dirty="0">
                <a:latin typeface="Univers for UniS 65 Bold Rg" panose="020B0703030502020204" pitchFamily="34" charset="0"/>
              </a:rPr>
              <a:t>in der Zentralen Studienberatung</a:t>
            </a:r>
          </a:p>
          <a:p>
            <a:pPr>
              <a:buClr>
                <a:schemeClr val="accent1"/>
              </a:buClr>
            </a:pPr>
            <a:endParaRPr lang="de-DE" sz="2126" b="1" dirty="0">
              <a:latin typeface="Univers for UniS 65 Bold Rg" panose="020B0703030502020204" pitchFamily="34" charset="0"/>
            </a:endParaRPr>
          </a:p>
        </p:txBody>
      </p:sp>
      <p:sp>
        <p:nvSpPr>
          <p:cNvPr id="15" name="Inhaltsplatzhalter 3"/>
          <p:cNvSpPr txBox="1">
            <a:spLocks/>
          </p:cNvSpPr>
          <p:nvPr/>
        </p:nvSpPr>
        <p:spPr>
          <a:xfrm>
            <a:off x="688030" y="2094229"/>
            <a:ext cx="8518830" cy="3765789"/>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Clr>
                <a:schemeClr val="accent1"/>
              </a:buClr>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120000"/>
              </a:lnSpc>
              <a:spcBef>
                <a:spcPts val="375"/>
              </a:spcBef>
              <a:buClr>
                <a:schemeClr val="tx1"/>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375"/>
              </a:spcBef>
              <a:buClr>
                <a:schemeClr val="tx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607570">
              <a:spcBef>
                <a:spcPts val="665"/>
              </a:spcBef>
              <a:buClr>
                <a:srgbClr val="00BEFF"/>
              </a:buClr>
            </a:pPr>
            <a:endParaRPr lang="de-DE" altLang="de-DE" sz="2126" dirty="0">
              <a:solidFill>
                <a:schemeClr val="tx1"/>
              </a:solidFill>
              <a:latin typeface="Univers for UniS 65 Bold Rg" panose="020B0703030502020204" pitchFamily="34" charset="0"/>
            </a:endParaRPr>
          </a:p>
        </p:txBody>
      </p:sp>
      <p:sp>
        <p:nvSpPr>
          <p:cNvPr id="16" name="Abgerundetes Rechteck 15"/>
          <p:cNvSpPr/>
          <p:nvPr/>
        </p:nvSpPr>
        <p:spPr>
          <a:xfrm>
            <a:off x="353522" y="1795507"/>
            <a:ext cx="8996362" cy="436387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01" dirty="0"/>
          </a:p>
        </p:txBody>
      </p:sp>
      <p:sp>
        <p:nvSpPr>
          <p:cNvPr id="10" name="Inhaltsplatzhalter 3"/>
          <p:cNvSpPr txBox="1">
            <a:spLocks/>
          </p:cNvSpPr>
          <p:nvPr/>
        </p:nvSpPr>
        <p:spPr>
          <a:xfrm>
            <a:off x="766214" y="2094228"/>
            <a:ext cx="7348478" cy="4230745"/>
          </a:xfrm>
          <a:prstGeom prst="rect">
            <a:avLst/>
          </a:prstGeom>
        </p:spPr>
        <p:txBody>
          <a:bodyPr vert="horz" lIns="0" tIns="0" rIns="0" bIns="0" rtlCol="0">
            <a:noAutofit/>
          </a:bodyPr>
          <a:lstStyle>
            <a:lvl1pPr marL="0" indent="0" algn="l" defTabSz="685800" rtl="0" eaLnBrk="1" latinLnBrk="0" hangingPunct="1">
              <a:lnSpc>
                <a:spcPct val="100000"/>
              </a:lnSpc>
              <a:spcBef>
                <a:spcPts val="750"/>
              </a:spcBef>
              <a:buClr>
                <a:schemeClr val="accent1"/>
              </a:buClr>
              <a:buFont typeface="Arial" panose="020B0604020202020204" pitchFamily="34" charset="0"/>
              <a:buNone/>
              <a:defRPr sz="1200" kern="1200">
                <a:solidFill>
                  <a:schemeClr val="bg1"/>
                </a:solidFill>
                <a:latin typeface="+mn-lt"/>
                <a:ea typeface="+mn-ea"/>
                <a:cs typeface="+mn-cs"/>
              </a:defRPr>
            </a:lvl1pPr>
            <a:lvl2pPr marL="342900" indent="0" algn="ctr" defTabSz="685800" rtl="0" eaLnBrk="1" latinLnBrk="0" hangingPunct="1">
              <a:lnSpc>
                <a:spcPct val="120000"/>
              </a:lnSpc>
              <a:spcBef>
                <a:spcPts val="375"/>
              </a:spcBef>
              <a:buClr>
                <a:schemeClr val="tx1"/>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120000"/>
              </a:lnSpc>
              <a:spcBef>
                <a:spcPts val="375"/>
              </a:spcBef>
              <a:buClr>
                <a:schemeClr val="tx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20000"/>
              </a:lnSpc>
              <a:spcBef>
                <a:spcPts val="375"/>
              </a:spcBef>
              <a:buClr>
                <a:schemeClr val="tx1"/>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607570">
              <a:spcBef>
                <a:spcPts val="1276"/>
              </a:spcBef>
              <a:spcAft>
                <a:spcPts val="1063"/>
              </a:spcAft>
              <a:buClr>
                <a:srgbClr val="00BEFF"/>
              </a:buClr>
            </a:pPr>
            <a:r>
              <a:rPr lang="de-DE" altLang="de-DE" sz="2126" dirty="0">
                <a:solidFill>
                  <a:schemeClr val="tx1"/>
                </a:solidFill>
                <a:latin typeface="Univers for UniS 65 Bold Rg" panose="020B0703030502020204" pitchFamily="34" charset="0"/>
              </a:rPr>
              <a:t>Tipps und Beratung rund ums erfolgreiche Lernen</a:t>
            </a:r>
          </a:p>
          <a:p>
            <a:pPr marL="268366" indent="-268366" defTabSz="607570">
              <a:spcBef>
                <a:spcPts val="319"/>
              </a:spcBef>
              <a:spcAft>
                <a:spcPts val="638"/>
              </a:spcAft>
              <a:buClr>
                <a:srgbClr val="00BEFF"/>
              </a:buClr>
              <a:buFont typeface="Arial" panose="020B0604020202020204" pitchFamily="34" charset="0"/>
              <a:buChar char="•"/>
            </a:pPr>
            <a:r>
              <a:rPr lang="de-DE" altLang="de-DE" sz="1914" dirty="0">
                <a:solidFill>
                  <a:schemeClr val="tx1"/>
                </a:solidFill>
                <a:latin typeface="Univers for UniS 55 Roman Rg" panose="020B0603020202020204" pitchFamily="34" charset="0"/>
              </a:rPr>
              <a:t>Lerntipp-Newsletter im Wintersemester</a:t>
            </a:r>
          </a:p>
          <a:p>
            <a:pPr marL="268366" indent="-268366" defTabSz="607570">
              <a:spcBef>
                <a:spcPts val="319"/>
              </a:spcBef>
              <a:spcAft>
                <a:spcPts val="638"/>
              </a:spcAft>
              <a:buClr>
                <a:srgbClr val="00BEFF"/>
              </a:buClr>
              <a:buFont typeface="Arial" panose="020B0604020202020204" pitchFamily="34" charset="0"/>
              <a:buChar char="•"/>
            </a:pPr>
            <a:r>
              <a:rPr lang="de-DE" altLang="de-DE" sz="1914" dirty="0">
                <a:solidFill>
                  <a:schemeClr val="tx1"/>
                </a:solidFill>
                <a:latin typeface="Univers for UniS 55 Roman Rg" panose="020B0603020202020204" pitchFamily="34" charset="0"/>
              </a:rPr>
              <a:t>Beratung für einzelne Studierende und </a:t>
            </a:r>
            <a:br>
              <a:rPr lang="de-DE" altLang="de-DE" sz="1914" dirty="0">
                <a:solidFill>
                  <a:schemeClr val="tx1"/>
                </a:solidFill>
                <a:latin typeface="Univers for UniS 55 Roman Rg" panose="020B0603020202020204" pitchFamily="34" charset="0"/>
              </a:rPr>
            </a:br>
            <a:r>
              <a:rPr lang="de-DE" altLang="de-DE" sz="1914" dirty="0">
                <a:solidFill>
                  <a:schemeClr val="tx1"/>
                </a:solidFill>
                <a:latin typeface="Univers for UniS 55 Roman Rg" panose="020B0603020202020204" pitchFamily="34" charset="0"/>
              </a:rPr>
              <a:t>Lerngruppen</a:t>
            </a:r>
          </a:p>
          <a:p>
            <a:pPr marL="268366" indent="-268366" defTabSz="607570">
              <a:spcBef>
                <a:spcPts val="319"/>
              </a:spcBef>
              <a:spcAft>
                <a:spcPts val="638"/>
              </a:spcAft>
              <a:buClr>
                <a:srgbClr val="00BEFF"/>
              </a:buClr>
              <a:buFont typeface="Arial" panose="020B0604020202020204" pitchFamily="34" charset="0"/>
              <a:buChar char="•"/>
            </a:pPr>
            <a:r>
              <a:rPr lang="de-DE" altLang="de-DE" sz="1914" dirty="0">
                <a:solidFill>
                  <a:schemeClr val="tx1"/>
                </a:solidFill>
                <a:latin typeface="Univers for UniS 55 Roman Rg" panose="020B0603020202020204" pitchFamily="34" charset="0"/>
              </a:rPr>
              <a:t>Workshops zu den Themenbereichen</a:t>
            </a:r>
            <a:br>
              <a:rPr lang="de-DE" altLang="de-DE" sz="1914" dirty="0">
                <a:solidFill>
                  <a:schemeClr val="tx1"/>
                </a:solidFill>
                <a:latin typeface="Univers for UniS 55 Roman Rg" panose="020B0603020202020204" pitchFamily="34" charset="0"/>
              </a:rPr>
            </a:br>
            <a:r>
              <a:rPr lang="de-DE" altLang="de-DE" sz="1914" dirty="0">
                <a:solidFill>
                  <a:schemeClr val="tx1"/>
                </a:solidFill>
                <a:latin typeface="Univers for UniS 55 Roman Rg" panose="020B0603020202020204" pitchFamily="34" charset="0"/>
              </a:rPr>
              <a:t>- </a:t>
            </a:r>
            <a:r>
              <a:rPr lang="de-DE" altLang="de-DE" sz="1914" i="1" dirty="0">
                <a:solidFill>
                  <a:schemeClr val="tx1"/>
                </a:solidFill>
                <a:latin typeface="Univers for UniS 55 Roman Rg" panose="020B0603020202020204" pitchFamily="34" charset="0"/>
              </a:rPr>
              <a:t>Effiziente Lernmethoden</a:t>
            </a:r>
            <a:br>
              <a:rPr lang="de-DE" altLang="de-DE" sz="1914" i="1" dirty="0">
                <a:solidFill>
                  <a:schemeClr val="tx1"/>
                </a:solidFill>
                <a:latin typeface="Univers for UniS 55 Roman Rg" panose="020B0603020202020204" pitchFamily="34" charset="0"/>
              </a:rPr>
            </a:br>
            <a:r>
              <a:rPr lang="de-DE" altLang="de-DE" sz="1914" i="1" dirty="0">
                <a:solidFill>
                  <a:schemeClr val="tx1"/>
                </a:solidFill>
                <a:latin typeface="Univers for UniS 55 Roman Rg" panose="020B0603020202020204" pitchFamily="34" charset="0"/>
              </a:rPr>
              <a:t>- Zielgerichtete Prüfungsvorbereitung</a:t>
            </a:r>
            <a:br>
              <a:rPr lang="de-DE" altLang="de-DE" sz="1914" i="1" dirty="0">
                <a:solidFill>
                  <a:schemeClr val="tx1"/>
                </a:solidFill>
                <a:latin typeface="Univers for UniS 55 Roman Rg" panose="020B0603020202020204" pitchFamily="34" charset="0"/>
              </a:rPr>
            </a:br>
            <a:r>
              <a:rPr lang="de-DE" altLang="de-DE" sz="1914" i="1" dirty="0">
                <a:solidFill>
                  <a:schemeClr val="tx1"/>
                </a:solidFill>
                <a:latin typeface="Univers for UniS 55 Roman Rg" panose="020B0603020202020204" pitchFamily="34" charset="0"/>
              </a:rPr>
              <a:t>- Regelmäßig lernen, Aufschieben vermeiden</a:t>
            </a:r>
          </a:p>
          <a:p>
            <a:pPr defTabSz="607570">
              <a:spcBef>
                <a:spcPts val="1276"/>
              </a:spcBef>
              <a:buClr>
                <a:srgbClr val="00BEFF"/>
              </a:buClr>
            </a:pPr>
            <a:r>
              <a:rPr lang="de-DE" altLang="de-DE" sz="1914" b="1" dirty="0">
                <a:solidFill>
                  <a:schemeClr val="tx1"/>
                </a:solidFill>
                <a:latin typeface="Univers for UniS 55 Roman Rg" panose="020B0603020202020204" pitchFamily="34" charset="0"/>
              </a:rPr>
              <a:t>Kontakt für Terminvereinbarung &amp; Newsletter-Abonnement:</a:t>
            </a:r>
          </a:p>
          <a:p>
            <a:pPr defTabSz="607570">
              <a:spcBef>
                <a:spcPts val="319"/>
              </a:spcBef>
              <a:spcAft>
                <a:spcPts val="319"/>
              </a:spcAft>
              <a:buClr>
                <a:srgbClr val="00BEFF"/>
              </a:buClr>
            </a:pPr>
            <a:r>
              <a:rPr lang="de-DE" altLang="de-DE" sz="1914" dirty="0">
                <a:solidFill>
                  <a:schemeClr val="tx1"/>
                </a:solidFill>
                <a:latin typeface="Univers for UniS 55 Roman Rg" panose="020B0603020202020204" pitchFamily="34" charset="0"/>
                <a:hlinkClick r:id="rId3"/>
              </a:rPr>
              <a:t>lernberatung@uni-stuttgart.de</a:t>
            </a:r>
            <a:r>
              <a:rPr lang="de-DE" altLang="de-DE" sz="1914" dirty="0">
                <a:solidFill>
                  <a:schemeClr val="tx1"/>
                </a:solidFill>
                <a:latin typeface="Univers for UniS 55 Roman Rg" panose="020B0603020202020204" pitchFamily="34" charset="0"/>
              </a:rPr>
              <a:t> </a:t>
            </a:r>
          </a:p>
        </p:txBody>
      </p:sp>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503" y="2844157"/>
            <a:ext cx="1711239" cy="1711239"/>
          </a:xfrm>
          <a:prstGeom prst="rect">
            <a:avLst/>
          </a:prstGeom>
        </p:spPr>
      </p:pic>
    </p:spTree>
    <p:extLst>
      <p:ext uri="{BB962C8B-B14F-4D97-AF65-F5344CB8AC3E}">
        <p14:creationId xmlns:p14="http://schemas.microsoft.com/office/powerpoint/2010/main" val="254543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95144" y="1077250"/>
            <a:ext cx="5074920" cy="1628802"/>
          </a:xfrm>
        </p:spPr>
        <p:txBody>
          <a:bodyPr/>
          <a:lstStyle/>
          <a:p>
            <a:pPr algn="ctr"/>
            <a:r>
              <a:rPr lang="de-DE" dirty="0">
                <a:latin typeface="Univers for UniS 55 Roman Rg" panose="020B0603020202020204"/>
              </a:rPr>
              <a:t>Allgemeine Informationen / Ansprechpartner / Beratungsstellen</a:t>
            </a:r>
          </a:p>
        </p:txBody>
      </p:sp>
      <p:sp>
        <p:nvSpPr>
          <p:cNvPr id="3" name="Textplatzhalter 2"/>
          <p:cNvSpPr>
            <a:spLocks noGrp="1"/>
          </p:cNvSpPr>
          <p:nvPr>
            <p:ph type="body" idx="1"/>
          </p:nvPr>
        </p:nvSpPr>
        <p:spPr/>
        <p:txBody>
          <a:bodyPr/>
          <a:lstStyle/>
          <a:p>
            <a:endParaRPr lang="de-DE"/>
          </a:p>
        </p:txBody>
      </p:sp>
    </p:spTree>
    <p:extLst>
      <p:ext uri="{BB962C8B-B14F-4D97-AF65-F5344CB8AC3E}">
        <p14:creationId xmlns:p14="http://schemas.microsoft.com/office/powerpoint/2010/main" val="112686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Lageplan </a:t>
            </a:r>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4890" y="1506314"/>
            <a:ext cx="7384415" cy="4584924"/>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0" scaled="1"/>
                </a:gra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gende mit Linie 1 9"/>
          <p:cNvSpPr/>
          <p:nvPr/>
        </p:nvSpPr>
        <p:spPr>
          <a:xfrm>
            <a:off x="2840632" y="2192963"/>
            <a:ext cx="571173" cy="220271"/>
          </a:xfrm>
          <a:prstGeom prst="borderCallout1">
            <a:avLst/>
          </a:prstGeom>
          <a:solidFill>
            <a:srgbClr val="FFFFFF"/>
          </a:solidFill>
          <a:ln w="25400" cap="flat" cmpd="sng" algn="ctr">
            <a:solidFill>
              <a:srgbClr val="C00000"/>
            </a:solidFill>
            <a:prstDash val="solid"/>
          </a:ln>
          <a:effectLst/>
        </p:spPr>
        <p:txBody>
          <a:bodyPr rtlCol="0" anchor="ctr"/>
          <a:lstStyle/>
          <a:p>
            <a:pPr algn="ctr">
              <a:defRPr/>
            </a:pPr>
            <a:r>
              <a:rPr lang="de-DE" sz="1203" b="1" kern="0" dirty="0">
                <a:solidFill>
                  <a:srgbClr val="C00000"/>
                </a:solidFill>
                <a:latin typeface="Univers for UniS 55 Roman Rg" panose="020B0603020202020204"/>
              </a:rPr>
              <a:t>BPT</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279" y="2797131"/>
            <a:ext cx="1147876" cy="114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egende mit Linie 1 11"/>
          <p:cNvSpPr/>
          <p:nvPr/>
        </p:nvSpPr>
        <p:spPr>
          <a:xfrm>
            <a:off x="6037131" y="3724736"/>
            <a:ext cx="571173" cy="220271"/>
          </a:xfrm>
          <a:prstGeom prst="borderCallout1">
            <a:avLst/>
          </a:prstGeom>
          <a:solidFill>
            <a:srgbClr val="FFFFFF"/>
          </a:solidFill>
          <a:ln w="25400" cap="flat" cmpd="sng" algn="ctr">
            <a:solidFill>
              <a:srgbClr val="C00000"/>
            </a:solidFill>
            <a:prstDash val="solid"/>
          </a:ln>
          <a:effectLst/>
        </p:spPr>
        <p:txBody>
          <a:bodyPr rtlCol="0" anchor="ctr"/>
          <a:lstStyle/>
          <a:p>
            <a:pPr algn="ctr">
              <a:defRPr/>
            </a:pPr>
            <a:r>
              <a:rPr lang="de-DE" sz="1203" b="1" kern="0" dirty="0">
                <a:solidFill>
                  <a:srgbClr val="C00000"/>
                </a:solidFill>
                <a:latin typeface="Univers for UniS 55 Roman Rg" panose="020B0603020202020204"/>
              </a:rPr>
              <a:t>BWT</a:t>
            </a:r>
          </a:p>
        </p:txBody>
      </p:sp>
      <p:sp>
        <p:nvSpPr>
          <p:cNvPr id="13" name="Stern mit 5 Zacken 12"/>
          <p:cNvSpPr/>
          <p:nvPr/>
        </p:nvSpPr>
        <p:spPr bwMode="auto">
          <a:xfrm>
            <a:off x="5083893" y="4771244"/>
            <a:ext cx="272378" cy="280142"/>
          </a:xfrm>
          <a:prstGeom prst="star5">
            <a:avLst/>
          </a:prstGeom>
          <a:solidFill>
            <a:srgbClr val="C00000"/>
          </a:solidFill>
          <a:ln w="9525" cap="flat" cmpd="sng" algn="ctr">
            <a:noFill/>
            <a:prstDash val="solid"/>
            <a:round/>
            <a:headEnd type="none" w="med" len="med"/>
            <a:tailEnd type="none" w="med" len="med"/>
          </a:ln>
          <a:effectLst/>
        </p:spPr>
        <p:txBody>
          <a:bodyPr vert="horz" wrap="square" lIns="91673" tIns="45837" rIns="91673" bIns="45837" numCol="1" rtlCol="0" anchor="t" anchorCtr="0" compatLnSpc="1">
            <a:prstTxWarp prst="textNoShape">
              <a:avLst/>
            </a:prstTxWarp>
          </a:bodyPr>
          <a:lstStyle/>
          <a:p>
            <a:pPr marL="181446" indent="-181446" defTabSz="905637" fontAlgn="base">
              <a:spcBef>
                <a:spcPct val="20000"/>
              </a:spcBef>
              <a:spcAft>
                <a:spcPct val="0"/>
              </a:spcAft>
              <a:buClr>
                <a:srgbClr val="808080"/>
              </a:buClr>
              <a:buFont typeface="Wingdings" pitchFamily="2" charset="2"/>
              <a:buChar char="§"/>
            </a:pPr>
            <a:endParaRPr lang="de-DE" sz="2005">
              <a:solidFill>
                <a:srgbClr val="808080"/>
              </a:solidFill>
            </a:endParaRPr>
          </a:p>
        </p:txBody>
      </p:sp>
      <p:pic>
        <p:nvPicPr>
          <p:cNvPr id="15" name="Picture 2" descr="http://www.uni-stuttgart.de/bpt/bilder/Azenberg_BP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6172" y="1307038"/>
            <a:ext cx="1850099" cy="1106196"/>
          </a:xfrm>
          <a:prstGeom prst="rect">
            <a:avLst/>
          </a:prstGeom>
          <a:noFill/>
          <a:extLst>
            <a:ext uri="{909E8E84-426E-40DD-AFC4-6F175D3DCCD1}">
              <a14:hiddenFill xmlns:a14="http://schemas.microsoft.com/office/drawing/2010/main">
                <a:solidFill>
                  <a:srgbClr val="FFFFFF"/>
                </a:solidFill>
              </a14:hiddenFill>
            </a:ext>
          </a:extLst>
        </p:spPr>
      </p:pic>
      <p:sp>
        <p:nvSpPr>
          <p:cNvPr id="14" name="Legende mit Linie 1 9">
            <a:extLst>
              <a:ext uri="{FF2B5EF4-FFF2-40B4-BE49-F238E27FC236}">
                <a16:creationId xmlns:a16="http://schemas.microsoft.com/office/drawing/2014/main" id="{4E981FCE-AD9F-4313-BADD-B7E13CF8A03B}"/>
              </a:ext>
            </a:extLst>
          </p:cNvPr>
          <p:cNvSpPr/>
          <p:nvPr/>
        </p:nvSpPr>
        <p:spPr>
          <a:xfrm>
            <a:off x="6530879" y="4771244"/>
            <a:ext cx="2024542" cy="562980"/>
          </a:xfrm>
          <a:prstGeom prst="borderCallout1">
            <a:avLst>
              <a:gd name="adj1" fmla="val 44887"/>
              <a:gd name="adj2" fmla="val -1584"/>
              <a:gd name="adj3" fmla="val -125727"/>
              <a:gd name="adj4" fmla="val -14355"/>
            </a:avLst>
          </a:prstGeom>
          <a:solidFill>
            <a:srgbClr val="FFFFFF"/>
          </a:solidFill>
          <a:ln w="25400" cap="flat" cmpd="sng" algn="ctr">
            <a:solidFill>
              <a:srgbClr val="C00000"/>
            </a:solidFill>
            <a:prstDash val="solid"/>
          </a:ln>
          <a:effectLst/>
        </p:spPr>
        <p:txBody>
          <a:bodyPr rtlCol="0" anchor="ctr"/>
          <a:lstStyle/>
          <a:p>
            <a:pPr algn="ctr">
              <a:defRPr/>
            </a:pPr>
            <a:r>
              <a:rPr lang="de-DE" sz="1203" b="1" kern="0" dirty="0">
                <a:solidFill>
                  <a:srgbClr val="C00000"/>
                </a:solidFill>
                <a:latin typeface="Univers for UniS 55 Roman Rg" panose="020B0603020202020204"/>
              </a:rPr>
              <a:t>Seminar Stuttgart (Berufliche Schulen)</a:t>
            </a:r>
          </a:p>
        </p:txBody>
      </p:sp>
    </p:spTree>
    <p:extLst>
      <p:ext uri="{BB962C8B-B14F-4D97-AF65-F5344CB8AC3E}">
        <p14:creationId xmlns:p14="http://schemas.microsoft.com/office/powerpoint/2010/main" val="7950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7909" y="1202195"/>
            <a:ext cx="8726036" cy="5017169"/>
          </a:xfrm>
        </p:spPr>
        <p:txBody>
          <a:bodyPr/>
          <a:lstStyle/>
          <a:p>
            <a:pPr marL="0" indent="0">
              <a:buNone/>
              <a:defRPr/>
            </a:pPr>
            <a:r>
              <a:rPr lang="de-DE" sz="1600" b="1" kern="0" dirty="0">
                <a:solidFill>
                  <a:srgbClr val="000000"/>
                </a:solidFill>
                <a:latin typeface="Univers for UniS 55 Roman Rg" panose="020B0603020202020204"/>
              </a:rPr>
              <a:t>Abteilung für Berufspädagogik mit Schwerpunkt Technikdidaktik (BPT)</a:t>
            </a:r>
          </a:p>
          <a:p>
            <a:pPr marL="0" indent="0">
              <a:buNone/>
              <a:defRPr/>
            </a:pPr>
            <a:r>
              <a:rPr lang="de-DE" sz="1400" kern="0" dirty="0">
                <a:solidFill>
                  <a:srgbClr val="000000"/>
                </a:solidFill>
                <a:latin typeface="Univers for UniS 55 Roman Rg" panose="020B0603020202020204"/>
              </a:rPr>
              <a:t>Prof. Dr. phil. Bernd Zinn (Studiendekan)</a:t>
            </a:r>
          </a:p>
          <a:p>
            <a:pPr marL="0" indent="0">
              <a:buNone/>
              <a:defRPr/>
            </a:pPr>
            <a:r>
              <a:rPr lang="de-DE" sz="1400" kern="0" dirty="0" err="1">
                <a:solidFill>
                  <a:srgbClr val="000000"/>
                </a:solidFill>
                <a:latin typeface="Univers for UniS 55 Roman Rg" panose="020B0603020202020204"/>
              </a:rPr>
              <a:t>Azenbergstr</a:t>
            </a:r>
            <a:r>
              <a:rPr lang="de-DE" sz="1400" kern="0" dirty="0">
                <a:solidFill>
                  <a:srgbClr val="000000"/>
                </a:solidFill>
                <a:latin typeface="Univers for UniS 55 Roman Rg" panose="020B0603020202020204"/>
              </a:rPr>
              <a:t>. 12; 70174 Stuttgart; Deutschland</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rPr>
              <a:t>Tel. 0711/ 685 843 61</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rPr>
              <a:t>Fax 0711/ 685 843 62</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hlinkClick r:id="rId3"/>
              </a:rPr>
              <a:t>zinn@ife.uni-stuttgart.de</a:t>
            </a:r>
            <a:r>
              <a:rPr lang="de-DE" sz="1400" kern="0" dirty="0">
                <a:solidFill>
                  <a:srgbClr val="000000"/>
                </a:solidFill>
                <a:latin typeface="Univers for UniS 55 Roman Rg" panose="020B0603020202020204"/>
              </a:rPr>
              <a:t> </a:t>
            </a:r>
          </a:p>
          <a:p>
            <a:pPr marL="0" indent="0">
              <a:lnSpc>
                <a:spcPct val="200000"/>
              </a:lnSpc>
              <a:spcBef>
                <a:spcPts val="0"/>
              </a:spcBef>
              <a:buNone/>
              <a:tabLst>
                <a:tab pos="1793765" algn="l"/>
              </a:tabLst>
              <a:defRPr/>
            </a:pPr>
            <a:r>
              <a:rPr lang="de-DE" sz="1400" kern="0" dirty="0">
                <a:solidFill>
                  <a:srgbClr val="000000"/>
                </a:solidFill>
                <a:latin typeface="Univers for UniS 55 Roman Rg" panose="020B0603020202020204"/>
                <a:hlinkClick r:id="rId4"/>
              </a:rPr>
              <a:t>http://www.ife.uni-stuttgart.de/bpt/</a:t>
            </a:r>
            <a:r>
              <a:rPr lang="de-DE" sz="1400" kern="0" dirty="0">
                <a:solidFill>
                  <a:srgbClr val="000000"/>
                </a:solidFill>
                <a:latin typeface="Univers for UniS 55 Roman Rg" panose="020B0603020202020204"/>
              </a:rPr>
              <a:t>   </a:t>
            </a:r>
          </a:p>
          <a:p>
            <a:pPr marL="0" indent="0">
              <a:lnSpc>
                <a:spcPct val="100000"/>
              </a:lnSpc>
              <a:spcBef>
                <a:spcPts val="0"/>
              </a:spcBef>
              <a:buNone/>
              <a:tabLst>
                <a:tab pos="1793765" algn="l"/>
              </a:tabLst>
              <a:defRPr/>
            </a:pPr>
            <a:endParaRPr lang="de-DE" sz="1400" kern="0" dirty="0">
              <a:solidFill>
                <a:srgbClr val="000000"/>
              </a:solidFill>
              <a:latin typeface="Univers for UniS 55 Roman Rg" panose="020B0603020202020204"/>
            </a:endParaRPr>
          </a:p>
          <a:p>
            <a:pPr marL="0" indent="0">
              <a:buNone/>
              <a:tabLst>
                <a:tab pos="1793765" algn="l"/>
              </a:tabLst>
              <a:defRPr/>
            </a:pPr>
            <a:r>
              <a:rPr lang="de-DE" sz="1600" b="1" kern="0" dirty="0">
                <a:solidFill>
                  <a:srgbClr val="000000"/>
                </a:solidFill>
                <a:latin typeface="Univers for UniS 55 Roman Rg" panose="020B0603020202020204"/>
              </a:rPr>
              <a:t>Abteilung für Berufs-, Wirtschafts- und Technikpädagogik (BWT)</a:t>
            </a:r>
          </a:p>
          <a:p>
            <a:pPr marL="0" indent="0">
              <a:lnSpc>
                <a:spcPct val="100000"/>
              </a:lnSpc>
              <a:buNone/>
              <a:tabLst>
                <a:tab pos="1793765" algn="l"/>
              </a:tabLst>
              <a:defRPr/>
            </a:pPr>
            <a:r>
              <a:rPr lang="de-DE" sz="1400" kern="0" dirty="0">
                <a:solidFill>
                  <a:srgbClr val="000000"/>
                </a:solidFill>
                <a:latin typeface="Univers for UniS 55 Roman Rg" panose="020B0603020202020204"/>
              </a:rPr>
              <a:t>Prof. Dr. </a:t>
            </a:r>
            <a:r>
              <a:rPr lang="de-DE" sz="1400" kern="0" dirty="0" err="1">
                <a:solidFill>
                  <a:srgbClr val="000000"/>
                </a:solidFill>
                <a:latin typeface="Univers for UniS 55 Roman Rg" panose="020B0603020202020204"/>
              </a:rPr>
              <a:t>rer</a:t>
            </a:r>
            <a:r>
              <a:rPr lang="de-DE" sz="1400" kern="0" dirty="0">
                <a:solidFill>
                  <a:srgbClr val="000000"/>
                </a:solidFill>
                <a:latin typeface="Univers for UniS 55 Roman Rg" panose="020B0603020202020204"/>
              </a:rPr>
              <a:t>. pol. Kristina Kögler (Direktorin </a:t>
            </a:r>
            <a:r>
              <a:rPr lang="de-DE" sz="1400" kern="0" dirty="0" err="1">
                <a:solidFill>
                  <a:srgbClr val="000000"/>
                </a:solidFill>
                <a:latin typeface="Univers for UniS 55 Roman Rg" panose="020B0603020202020204"/>
              </a:rPr>
              <a:t>IfE</a:t>
            </a:r>
            <a:r>
              <a:rPr lang="de-DE" sz="1400" kern="0" dirty="0">
                <a:solidFill>
                  <a:srgbClr val="000000"/>
                </a:solidFill>
                <a:latin typeface="Univers for UniS 55 Roman Rg" panose="020B0603020202020204"/>
              </a:rPr>
              <a:t>)</a:t>
            </a:r>
          </a:p>
          <a:p>
            <a:pPr marL="0" indent="0">
              <a:lnSpc>
                <a:spcPct val="100000"/>
              </a:lnSpc>
              <a:buNone/>
              <a:tabLst>
                <a:tab pos="1793765" algn="l"/>
              </a:tabLst>
              <a:defRPr/>
            </a:pPr>
            <a:r>
              <a:rPr lang="de-DE" sz="1400" kern="0" dirty="0">
                <a:solidFill>
                  <a:srgbClr val="000000"/>
                </a:solidFill>
                <a:latin typeface="Univers for UniS 55 Roman Rg" panose="020B0603020202020204"/>
              </a:rPr>
              <a:t>Geschwister-Scholl-Straße 24D; 70174 Stuttgart; Deutschland</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rPr>
              <a:t>Tel. 0711/ 685-83181</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rPr>
              <a:t>Fax 0711/ 685-83130</a:t>
            </a:r>
          </a:p>
          <a:p>
            <a:pPr marL="0" indent="0">
              <a:lnSpc>
                <a:spcPct val="100000"/>
              </a:lnSpc>
              <a:spcBef>
                <a:spcPts val="0"/>
              </a:spcBef>
              <a:buNone/>
              <a:tabLst>
                <a:tab pos="1793765" algn="l"/>
              </a:tabLst>
              <a:defRPr/>
            </a:pPr>
            <a:r>
              <a:rPr lang="de-DE" sz="1400" kern="0" dirty="0">
                <a:solidFill>
                  <a:srgbClr val="000000"/>
                </a:solidFill>
                <a:latin typeface="Univers for UniS 55 Roman Rg" panose="020B0603020202020204"/>
                <a:hlinkClick r:id="rId5"/>
              </a:rPr>
              <a:t>koegler@bwt.uni-stuttgart.de</a:t>
            </a:r>
            <a:r>
              <a:rPr lang="de-DE" sz="1400" kern="0" dirty="0">
                <a:solidFill>
                  <a:srgbClr val="000000"/>
                </a:solidFill>
                <a:latin typeface="Univers for UniS 55 Roman Rg" panose="020B0603020202020204"/>
              </a:rPr>
              <a:t> </a:t>
            </a:r>
          </a:p>
          <a:p>
            <a:pPr marL="0" indent="0">
              <a:buNone/>
              <a:defRPr/>
            </a:pPr>
            <a:r>
              <a:rPr lang="de-DE" sz="1400" kern="0" dirty="0">
                <a:solidFill>
                  <a:srgbClr val="000000"/>
                </a:solidFill>
                <a:latin typeface="Univers for UniS 55 Roman Rg" panose="020B0603020202020204"/>
                <a:hlinkClick r:id="rId6"/>
              </a:rPr>
              <a:t>http://www.ife.uni-stuttgart.de/bwt/</a:t>
            </a:r>
            <a:r>
              <a:rPr lang="de-DE" sz="1400" kern="0" dirty="0">
                <a:solidFill>
                  <a:srgbClr val="000000"/>
                </a:solidFill>
                <a:latin typeface="Univers for UniS 55 Roman Rg" panose="020B0603020202020204"/>
              </a:rPr>
              <a:t> </a:t>
            </a:r>
          </a:p>
          <a:p>
            <a:pPr marL="0" indent="0">
              <a:buNone/>
              <a:defRPr/>
            </a:pPr>
            <a:endParaRPr lang="de-DE" sz="1400" b="1" kern="0" dirty="0">
              <a:solidFill>
                <a:srgbClr val="000000"/>
              </a:solidFill>
              <a:latin typeface="Univers for UniS 55 Roman Rg" panose="020B0603020202020204"/>
            </a:endParaRPr>
          </a:p>
          <a:p>
            <a:endParaRPr lang="de-DE" sz="1400" dirty="0">
              <a:sym typeface="Wingdings" panose="05000000000000000000" pitchFamily="2" charset="2"/>
            </a:endParaRPr>
          </a:p>
        </p:txBody>
      </p:sp>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Die Abteilungen stellen sich vor</a:t>
            </a:r>
          </a:p>
        </p:txBody>
      </p:sp>
      <p:pic>
        <p:nvPicPr>
          <p:cNvPr id="7" name="Grafik 6">
            <a:extLst>
              <a:ext uri="{FF2B5EF4-FFF2-40B4-BE49-F238E27FC236}">
                <a16:creationId xmlns:a16="http://schemas.microsoft.com/office/drawing/2014/main" id="{F18FA3F4-60B3-4EF7-9D21-CF395FDA98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5653" y="3594419"/>
            <a:ext cx="1758288" cy="1758288"/>
          </a:xfrm>
          <a:prstGeom prst="rect">
            <a:avLst/>
          </a:prstGeom>
        </p:spPr>
      </p:pic>
      <p:pic>
        <p:nvPicPr>
          <p:cNvPr id="6" name="Grafik 5">
            <a:extLst>
              <a:ext uri="{FF2B5EF4-FFF2-40B4-BE49-F238E27FC236}">
                <a16:creationId xmlns:a16="http://schemas.microsoft.com/office/drawing/2014/main" id="{5D5E9880-2510-49D7-9F3D-9ECE9327A2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5653" y="1202195"/>
            <a:ext cx="1758288" cy="1758288"/>
          </a:xfrm>
          <a:prstGeom prst="rect">
            <a:avLst/>
          </a:prstGeom>
        </p:spPr>
      </p:pic>
    </p:spTree>
    <p:extLst>
      <p:ext uri="{BB962C8B-B14F-4D97-AF65-F5344CB8AC3E}">
        <p14:creationId xmlns:p14="http://schemas.microsoft.com/office/powerpoint/2010/main" val="814949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Die Abteilungen stellen sich vor</a:t>
            </a:r>
          </a:p>
        </p:txBody>
      </p:sp>
      <p:sp>
        <p:nvSpPr>
          <p:cNvPr id="8" name="Inhaltsplatzhalter 2"/>
          <p:cNvSpPr>
            <a:spLocks noGrp="1"/>
          </p:cNvSpPr>
          <p:nvPr>
            <p:ph idx="1"/>
          </p:nvPr>
        </p:nvSpPr>
        <p:spPr>
          <a:xfrm>
            <a:off x="699072" y="1392873"/>
            <a:ext cx="8847264" cy="4321175"/>
          </a:xfrm>
        </p:spPr>
        <p:txBody>
          <a:bodyPr/>
          <a:lstStyle/>
          <a:p>
            <a:pPr marL="0" indent="0">
              <a:lnSpc>
                <a:spcPct val="110000"/>
              </a:lnSpc>
              <a:spcBef>
                <a:spcPts val="1800"/>
              </a:spcBef>
              <a:buNone/>
            </a:pPr>
            <a:r>
              <a:rPr lang="de-DE" b="1" dirty="0">
                <a:latin typeface="Univers for UniS 55 Roman Rg" panose="020B0603020202020204"/>
              </a:rPr>
              <a:t>Öffnungszeiten Sekretariat </a:t>
            </a:r>
          </a:p>
          <a:p>
            <a:pPr marL="0" indent="0">
              <a:lnSpc>
                <a:spcPct val="110000"/>
              </a:lnSpc>
              <a:buNone/>
            </a:pPr>
            <a:r>
              <a:rPr lang="de-DE" sz="1400" b="1" dirty="0">
                <a:latin typeface="Univers for UniS 55 Roman Rg" panose="020B0603020202020204"/>
              </a:rPr>
              <a:t>Abteilung BWT</a:t>
            </a:r>
          </a:p>
          <a:p>
            <a:pPr marL="0" indent="0">
              <a:lnSpc>
                <a:spcPct val="110000"/>
              </a:lnSpc>
              <a:spcBef>
                <a:spcPts val="0"/>
              </a:spcBef>
              <a:buNone/>
              <a:tabLst>
                <a:tab pos="1076325" algn="l"/>
              </a:tabLst>
            </a:pPr>
            <a:r>
              <a:rPr lang="de-DE" sz="1200" dirty="0">
                <a:latin typeface="Univers for UniS 55 Roman Rg" panose="020B0603020202020204"/>
              </a:rPr>
              <a:t>Mo - Fr:	9:30 – 12:30 Uhr </a:t>
            </a:r>
            <a:br>
              <a:rPr lang="de-DE" sz="1200" dirty="0">
                <a:latin typeface="Univers for UniS 55 Roman Rg" panose="020B0603020202020204"/>
              </a:rPr>
            </a:br>
            <a:r>
              <a:rPr lang="de-DE" sz="1200" dirty="0">
                <a:latin typeface="Univers for UniS 55 Roman Rg" panose="020B0603020202020204"/>
              </a:rPr>
              <a:t>(telefonische Erreichbarkeit)</a:t>
            </a:r>
          </a:p>
          <a:p>
            <a:pPr marL="0" indent="0">
              <a:lnSpc>
                <a:spcPct val="110000"/>
              </a:lnSpc>
              <a:buNone/>
              <a:tabLst>
                <a:tab pos="1887538" algn="l"/>
              </a:tabLst>
            </a:pPr>
            <a:br>
              <a:rPr lang="de-DE" sz="1400" b="1" dirty="0">
                <a:latin typeface="Univers for UniS 55 Roman Rg" panose="020B0603020202020204"/>
              </a:rPr>
            </a:br>
            <a:r>
              <a:rPr lang="de-DE" sz="1400" b="1" dirty="0">
                <a:latin typeface="Univers for UniS 55 Roman Rg" panose="020B0603020202020204"/>
              </a:rPr>
              <a:t>Abteilung BPT</a:t>
            </a:r>
          </a:p>
          <a:p>
            <a:pPr marL="0" indent="0">
              <a:spcBef>
                <a:spcPts val="0"/>
              </a:spcBef>
              <a:buNone/>
              <a:tabLst>
                <a:tab pos="1076325" algn="l"/>
              </a:tabLst>
            </a:pPr>
            <a:r>
              <a:rPr lang="de-DE" sz="1200" dirty="0">
                <a:latin typeface="Univers for UniS 55 Roman Rg" panose="020B0603020202020204"/>
              </a:rPr>
              <a:t>Mi:	08:00 – 13:00 Uhr</a:t>
            </a:r>
          </a:p>
          <a:p>
            <a:pPr marL="0" indent="0">
              <a:spcBef>
                <a:spcPts val="0"/>
              </a:spcBef>
              <a:buNone/>
              <a:tabLst>
                <a:tab pos="1076325" algn="l"/>
              </a:tabLst>
            </a:pPr>
            <a:r>
              <a:rPr lang="de-DE" sz="1200" dirty="0">
                <a:latin typeface="Univers for UniS 55 Roman Rg" panose="020B0603020202020204"/>
              </a:rPr>
              <a:t>Do:	08:00 – 13:00 Uhr</a:t>
            </a:r>
          </a:p>
          <a:p>
            <a:pPr marL="0" indent="0">
              <a:spcBef>
                <a:spcPts val="0"/>
              </a:spcBef>
              <a:buNone/>
              <a:tabLst>
                <a:tab pos="1076325" algn="l"/>
              </a:tabLst>
            </a:pPr>
            <a:r>
              <a:rPr lang="de-DE" sz="1200" dirty="0">
                <a:latin typeface="Univers for UniS 55 Roman Rg" panose="020B0603020202020204"/>
              </a:rPr>
              <a:t>Mo, Di, Fr:	geschlossen</a:t>
            </a:r>
            <a:endParaRPr lang="de-DE" sz="1400" b="1" dirty="0">
              <a:latin typeface="Univers for UniS 55 Roman Rg" panose="020B0603020202020204"/>
            </a:endParaRPr>
          </a:p>
          <a:p>
            <a:pPr marL="0" indent="0">
              <a:spcBef>
                <a:spcPts val="0"/>
              </a:spcBef>
              <a:buNone/>
              <a:tabLst>
                <a:tab pos="1076325" algn="l"/>
              </a:tabLst>
            </a:pPr>
            <a:endParaRPr lang="de-DE" b="1" dirty="0">
              <a:latin typeface="Univers for UniS 55 Roman Rg" panose="020B0603020202020204"/>
            </a:endParaRPr>
          </a:p>
          <a:p>
            <a:pPr marL="0" indent="0">
              <a:spcBef>
                <a:spcPts val="0"/>
              </a:spcBef>
              <a:buNone/>
              <a:tabLst>
                <a:tab pos="1076325" algn="l"/>
              </a:tabLst>
            </a:pPr>
            <a:br>
              <a:rPr lang="de-DE" b="1" dirty="0">
                <a:latin typeface="Univers for UniS 55 Roman Rg" panose="020B0603020202020204"/>
              </a:rPr>
            </a:br>
            <a:r>
              <a:rPr lang="de-DE" b="1" dirty="0">
                <a:latin typeface="Univers for UniS 55 Roman Rg" panose="020B0603020202020204"/>
              </a:rPr>
              <a:t>Abteilungsbibliothek BWT </a:t>
            </a:r>
            <a:br>
              <a:rPr lang="de-DE" b="1" dirty="0">
                <a:latin typeface="Univers for UniS 55 Roman Rg" panose="020B0603020202020204"/>
              </a:rPr>
            </a:br>
            <a:r>
              <a:rPr lang="de-DE" sz="1200" dirty="0">
                <a:latin typeface="Univers for UniS 55 Roman Rg" panose="020B0603020202020204"/>
              </a:rPr>
              <a:t>Di – Do: 	14:00 – 17:00 Uhr</a:t>
            </a:r>
          </a:p>
          <a:p>
            <a:pPr marL="0" indent="0">
              <a:spcBef>
                <a:spcPts val="0"/>
              </a:spcBef>
              <a:buNone/>
              <a:tabLst>
                <a:tab pos="1076325" algn="l"/>
              </a:tabLst>
            </a:pPr>
            <a:r>
              <a:rPr lang="de-DE" sz="1200" dirty="0">
                <a:latin typeface="Univers for UniS 55 Roman Rg" panose="020B0603020202020204"/>
              </a:rPr>
              <a:t>Fr:	10:00 – 13:00 Uhr</a:t>
            </a:r>
          </a:p>
          <a:p>
            <a:pPr marL="0" indent="0">
              <a:spcBef>
                <a:spcPts val="0"/>
              </a:spcBef>
              <a:buNone/>
              <a:tabLst>
                <a:tab pos="1076325" algn="l"/>
              </a:tabLst>
            </a:pPr>
            <a:r>
              <a:rPr lang="de-DE" sz="1200" dirty="0">
                <a:latin typeface="Univers for UniS 55 Roman Rg" panose="020B0603020202020204"/>
              </a:rPr>
              <a:t>(Änderungen vorbehalten - aktuelle Zeiten auf der Homepage </a:t>
            </a:r>
            <a:br>
              <a:rPr lang="de-DE" sz="1200" dirty="0">
                <a:latin typeface="Univers for UniS 55 Roman Rg" panose="020B0603020202020204"/>
              </a:rPr>
            </a:br>
            <a:r>
              <a:rPr lang="de-DE" sz="1200" dirty="0">
                <a:latin typeface="Univers for UniS 55 Roman Rg" panose="020B0603020202020204"/>
              </a:rPr>
              <a:t>des BWT: </a:t>
            </a:r>
            <a:r>
              <a:rPr lang="de-DE" sz="1200" dirty="0">
                <a:latin typeface="Univers for UniS 55 Roman Rg" panose="020B0603020202020204"/>
                <a:hlinkClick r:id="rId3"/>
              </a:rPr>
              <a:t>https://www.ife.uni-stuttgart.de/bwt/bwt-bibliothek/</a:t>
            </a:r>
            <a:r>
              <a:rPr lang="de-DE" sz="1200" dirty="0">
                <a:latin typeface="Univers for UniS 55 Roman Rg" panose="020B0603020202020204"/>
              </a:rPr>
              <a:t>)</a:t>
            </a:r>
          </a:p>
          <a:p>
            <a:pPr marL="0" indent="0">
              <a:lnSpc>
                <a:spcPct val="110000"/>
              </a:lnSpc>
              <a:spcBef>
                <a:spcPts val="0"/>
              </a:spcBef>
              <a:buNone/>
              <a:tabLst>
                <a:tab pos="895350" algn="l"/>
              </a:tabLst>
            </a:pPr>
            <a:endParaRPr lang="de-DE" sz="1400" b="1" dirty="0">
              <a:latin typeface="Univers for UniS 55 Roman Rg" panose="020B0603020202020204"/>
            </a:endParaRPr>
          </a:p>
        </p:txBody>
      </p:sp>
      <p:sp>
        <p:nvSpPr>
          <p:cNvPr id="12" name="Textfeld 11"/>
          <p:cNvSpPr txBox="1"/>
          <p:nvPr/>
        </p:nvSpPr>
        <p:spPr>
          <a:xfrm>
            <a:off x="6187759" y="1734141"/>
            <a:ext cx="1487678" cy="276999"/>
          </a:xfrm>
          <a:prstGeom prst="rect">
            <a:avLst/>
          </a:prstGeom>
          <a:noFill/>
        </p:spPr>
        <p:txBody>
          <a:bodyPr wrap="square" rtlCol="0">
            <a:spAutoFit/>
          </a:bodyPr>
          <a:lstStyle/>
          <a:p>
            <a:pPr algn="ctr"/>
            <a:r>
              <a:rPr lang="de-DE" sz="1200" dirty="0">
                <a:latin typeface="Univers for UniS 55 Roman Rg" panose="020B0603020202020204"/>
              </a:rPr>
              <a:t>Fr. Dorner (BWT)</a:t>
            </a:r>
          </a:p>
        </p:txBody>
      </p:sp>
      <p:sp>
        <p:nvSpPr>
          <p:cNvPr id="13" name="Textfeld 12"/>
          <p:cNvSpPr txBox="1"/>
          <p:nvPr/>
        </p:nvSpPr>
        <p:spPr>
          <a:xfrm>
            <a:off x="7555470" y="1733754"/>
            <a:ext cx="1230459" cy="276999"/>
          </a:xfrm>
          <a:prstGeom prst="rect">
            <a:avLst/>
          </a:prstGeom>
          <a:noFill/>
        </p:spPr>
        <p:txBody>
          <a:bodyPr wrap="square" rtlCol="0">
            <a:spAutoFit/>
          </a:bodyPr>
          <a:lstStyle/>
          <a:p>
            <a:pPr algn="ctr"/>
            <a:r>
              <a:rPr lang="de-DE" sz="1200" dirty="0">
                <a:latin typeface="Univers for UniS 55 Roman Rg" panose="020B0603020202020204"/>
              </a:rPr>
              <a:t>Fr. Sahir (BPT)</a:t>
            </a:r>
          </a:p>
        </p:txBody>
      </p:sp>
      <p:sp>
        <p:nvSpPr>
          <p:cNvPr id="14" name="Textfeld 13"/>
          <p:cNvSpPr txBox="1"/>
          <p:nvPr/>
        </p:nvSpPr>
        <p:spPr>
          <a:xfrm>
            <a:off x="3648474" y="1960102"/>
            <a:ext cx="2512226" cy="461665"/>
          </a:xfrm>
          <a:prstGeom prst="rect">
            <a:avLst/>
          </a:prstGeom>
          <a:noFill/>
        </p:spPr>
        <p:txBody>
          <a:bodyPr wrap="none" rtlCol="0">
            <a:spAutoFit/>
          </a:bodyPr>
          <a:lstStyle/>
          <a:p>
            <a:r>
              <a:rPr lang="de-DE" sz="1200" dirty="0">
                <a:latin typeface="Univers for UniS 55 Roman Rg" panose="020B0603020202020204"/>
              </a:rPr>
              <a:t>0711/ 685 831 82</a:t>
            </a:r>
          </a:p>
          <a:p>
            <a:r>
              <a:rPr lang="de-DE" sz="1200" dirty="0">
                <a:latin typeface="Univers for UniS 55 Roman Rg" panose="020B0603020202020204"/>
                <a:hlinkClick r:id="rId4"/>
              </a:rPr>
              <a:t>sekretariat@bwt.uni-stuttgart.de</a:t>
            </a:r>
            <a:r>
              <a:rPr lang="de-DE" sz="1200" dirty="0">
                <a:latin typeface="Univers for UniS 55 Roman Rg" panose="020B0603020202020204"/>
              </a:rPr>
              <a:t> </a:t>
            </a:r>
          </a:p>
        </p:txBody>
      </p:sp>
      <p:sp>
        <p:nvSpPr>
          <p:cNvPr id="15" name="Textfeld 14"/>
          <p:cNvSpPr txBox="1"/>
          <p:nvPr/>
        </p:nvSpPr>
        <p:spPr>
          <a:xfrm>
            <a:off x="3648474" y="2877760"/>
            <a:ext cx="2722220" cy="461665"/>
          </a:xfrm>
          <a:prstGeom prst="rect">
            <a:avLst/>
          </a:prstGeom>
          <a:noFill/>
        </p:spPr>
        <p:txBody>
          <a:bodyPr wrap="none" rtlCol="0">
            <a:spAutoFit/>
          </a:bodyPr>
          <a:lstStyle/>
          <a:p>
            <a:r>
              <a:rPr lang="de-DE" sz="1200" dirty="0">
                <a:latin typeface="Univers for UniS 55 Roman Rg" panose="020B0603020202020204"/>
              </a:rPr>
              <a:t>0711/ 685 843 61</a:t>
            </a:r>
          </a:p>
          <a:p>
            <a:r>
              <a:rPr lang="de-DE" sz="1200" dirty="0">
                <a:latin typeface="Univers for UniS 55 Roman Rg" panose="020B0603020202020204"/>
                <a:hlinkClick r:id="rId5"/>
              </a:rPr>
              <a:t>sekretariat.bpt@ife.uni-stuttgart.de</a:t>
            </a:r>
            <a:r>
              <a:rPr lang="de-DE" sz="1200" dirty="0">
                <a:latin typeface="Univers for UniS 55 Roman Rg" panose="020B0603020202020204"/>
              </a:rPr>
              <a:t> </a:t>
            </a:r>
          </a:p>
        </p:txBody>
      </p:sp>
      <p:sp>
        <p:nvSpPr>
          <p:cNvPr id="17" name="Textfeld 16"/>
          <p:cNvSpPr txBox="1"/>
          <p:nvPr/>
        </p:nvSpPr>
        <p:spPr>
          <a:xfrm>
            <a:off x="5895016" y="4154875"/>
            <a:ext cx="3127762" cy="276999"/>
          </a:xfrm>
          <a:prstGeom prst="rect">
            <a:avLst/>
          </a:prstGeom>
          <a:noFill/>
        </p:spPr>
        <p:txBody>
          <a:bodyPr wrap="square" rtlCol="0">
            <a:spAutoFit/>
          </a:bodyPr>
          <a:lstStyle/>
          <a:p>
            <a:pPr algn="ctr"/>
            <a:r>
              <a:rPr lang="de-DE" sz="1200" dirty="0">
                <a:latin typeface="Univers for UniS 55 Roman Rg" panose="020B0603020202020204"/>
              </a:rPr>
              <a:t>Fr. Oehler (</a:t>
            </a:r>
            <a:r>
              <a:rPr lang="de-DE" sz="1200" dirty="0">
                <a:latin typeface="Univers for UniS 55 Roman Rg" panose="020B0603020202020204"/>
                <a:hlinkClick r:id="rId6"/>
              </a:rPr>
              <a:t>oehler@bwt.uni-stuttgart.de</a:t>
            </a:r>
            <a:r>
              <a:rPr lang="de-DE" sz="1200" dirty="0">
                <a:latin typeface="Univers for UniS 55 Roman Rg" panose="020B0603020202020204"/>
              </a:rPr>
              <a:t>) </a:t>
            </a:r>
          </a:p>
        </p:txBody>
      </p:sp>
      <p:pic>
        <p:nvPicPr>
          <p:cNvPr id="7" name="Grafik 6">
            <a:extLst>
              <a:ext uri="{FF2B5EF4-FFF2-40B4-BE49-F238E27FC236}">
                <a16:creationId xmlns:a16="http://schemas.microsoft.com/office/drawing/2014/main" id="{45347028-5B42-4BCC-A70E-3052F9118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6398" y="2067370"/>
            <a:ext cx="1130400" cy="1130400"/>
          </a:xfrm>
          <a:prstGeom prst="rect">
            <a:avLst/>
          </a:prstGeom>
        </p:spPr>
      </p:pic>
      <p:pic>
        <p:nvPicPr>
          <p:cNvPr id="10" name="Grafik 9">
            <a:extLst>
              <a:ext uri="{FF2B5EF4-FFF2-40B4-BE49-F238E27FC236}">
                <a16:creationId xmlns:a16="http://schemas.microsoft.com/office/drawing/2014/main" id="{AC2D79EC-A4D7-4D5C-A022-5B6B13DFFD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54865" y="4452459"/>
            <a:ext cx="1130400" cy="1130400"/>
          </a:xfrm>
          <a:prstGeom prst="rect">
            <a:avLst/>
          </a:prstGeom>
        </p:spPr>
      </p:pic>
      <p:pic>
        <p:nvPicPr>
          <p:cNvPr id="2" name="Grafik 1">
            <a:extLst>
              <a:ext uri="{FF2B5EF4-FFF2-40B4-BE49-F238E27FC236}">
                <a16:creationId xmlns:a16="http://schemas.microsoft.com/office/drawing/2014/main" id="{12FB8406-DBC4-42DE-97CA-5A92EC704EB3}"/>
              </a:ext>
            </a:extLst>
          </p:cNvPr>
          <p:cNvPicPr>
            <a:picLocks noChangeAspect="1"/>
          </p:cNvPicPr>
          <p:nvPr/>
        </p:nvPicPr>
        <p:blipFill>
          <a:blip r:embed="rId9"/>
          <a:stretch>
            <a:fillRect/>
          </a:stretch>
        </p:blipFill>
        <p:spPr>
          <a:xfrm>
            <a:off x="7738406" y="2064966"/>
            <a:ext cx="858832" cy="1130400"/>
          </a:xfrm>
          <a:prstGeom prst="rect">
            <a:avLst/>
          </a:prstGeom>
        </p:spPr>
      </p:pic>
    </p:spTree>
    <p:extLst>
      <p:ext uri="{BB962C8B-B14F-4D97-AF65-F5344CB8AC3E}">
        <p14:creationId xmlns:p14="http://schemas.microsoft.com/office/powerpoint/2010/main" val="286468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497909" y="1222267"/>
            <a:ext cx="8726036" cy="4785341"/>
          </a:xfrm>
        </p:spPr>
        <p:txBody>
          <a:bodyPr/>
          <a:lstStyle/>
          <a:p>
            <a:pPr marL="0" lvl="0" indent="0" defTabSz="914400">
              <a:lnSpc>
                <a:spcPct val="100000"/>
              </a:lnSpc>
              <a:spcBef>
                <a:spcPts val="0"/>
              </a:spcBef>
              <a:buClrTx/>
              <a:buNone/>
              <a:defRPr/>
            </a:pPr>
            <a:r>
              <a:rPr lang="de-DE" sz="1600" b="1" i="1" kern="0" dirty="0">
                <a:solidFill>
                  <a:srgbClr val="000000"/>
                </a:solidFill>
                <a:latin typeface="Univers for UniS 55 Roman Rg" panose="020B0603020202020204"/>
              </a:rPr>
              <a:t>wichtige Anlaufstellen:</a:t>
            </a:r>
          </a:p>
          <a:p>
            <a:pPr marL="0" lvl="0" indent="0" defTabSz="914400">
              <a:lnSpc>
                <a:spcPct val="100000"/>
              </a:lnSpc>
              <a:spcBef>
                <a:spcPts val="0"/>
              </a:spcBef>
              <a:buClrTx/>
              <a:buNone/>
              <a:defRPr/>
            </a:pPr>
            <a:endParaRPr lang="de-DE" sz="1600" kern="0" dirty="0">
              <a:solidFill>
                <a:srgbClr val="000000"/>
              </a:solidFill>
              <a:latin typeface="Univers for UniS 55 Roman Rg" panose="020B0603020202020204"/>
            </a:endParaRPr>
          </a:p>
          <a:p>
            <a:pPr lvl="0" defTabSz="914400">
              <a:lnSpc>
                <a:spcPct val="100000"/>
              </a:lnSpc>
              <a:spcBef>
                <a:spcPts val="0"/>
              </a:spcBef>
              <a:buFont typeface="Wingdings" panose="05000000000000000000" pitchFamily="2" charset="2"/>
              <a:buChar char="ü"/>
              <a:defRPr/>
            </a:pPr>
            <a:r>
              <a:rPr lang="de-DE" sz="1600" i="1" kern="0" dirty="0">
                <a:solidFill>
                  <a:srgbClr val="000000"/>
                </a:solidFill>
                <a:latin typeface="Univers for UniS 55 Roman Rg" panose="020B0603020202020204"/>
              </a:rPr>
              <a:t>Zentrale Studienberatung: </a:t>
            </a:r>
            <a:r>
              <a:rPr lang="de-DE" sz="1600" kern="0" dirty="0">
                <a:solidFill>
                  <a:srgbClr val="000000"/>
                </a:solidFill>
                <a:latin typeface="Univers for UniS 55 Roman Rg" panose="020B0603020202020204"/>
              </a:rPr>
              <a:t>Bei allgemeinen Fragen und Problemen im Studium</a:t>
            </a:r>
          </a:p>
          <a:p>
            <a:pPr lvl="0" defTabSz="914400">
              <a:lnSpc>
                <a:spcPct val="100000"/>
              </a:lnSpc>
              <a:spcBef>
                <a:spcPts val="0"/>
              </a:spcBef>
              <a:buFont typeface="Wingdings" panose="05000000000000000000" pitchFamily="2" charset="2"/>
              <a:buChar char="ü"/>
              <a:defRPr/>
            </a:pPr>
            <a:endParaRPr lang="de-DE" sz="1600" kern="0" dirty="0">
              <a:solidFill>
                <a:srgbClr val="000000"/>
              </a:solidFill>
              <a:latin typeface="Univers for UniS 55 Roman Rg" panose="020B0603020202020204"/>
            </a:endParaRPr>
          </a:p>
          <a:p>
            <a:pPr lvl="0" defTabSz="914400">
              <a:lnSpc>
                <a:spcPct val="100000"/>
              </a:lnSpc>
              <a:spcBef>
                <a:spcPts val="0"/>
              </a:spcBef>
              <a:buFont typeface="Wingdings" panose="05000000000000000000" pitchFamily="2" charset="2"/>
              <a:buChar char="ü"/>
              <a:defRPr/>
            </a:pPr>
            <a:r>
              <a:rPr lang="de-DE" sz="1600" i="1" kern="0" dirty="0">
                <a:solidFill>
                  <a:srgbClr val="000000"/>
                </a:solidFill>
                <a:latin typeface="Univers for UniS 55 Roman Rg" panose="020B0603020202020204"/>
              </a:rPr>
              <a:t>Studiensekretariat: </a:t>
            </a:r>
            <a:r>
              <a:rPr lang="de-DE" sz="1600" kern="0" dirty="0">
                <a:solidFill>
                  <a:srgbClr val="000000"/>
                </a:solidFill>
                <a:latin typeface="Univers for UniS 55 Roman Rg" panose="020B0603020202020204"/>
              </a:rPr>
              <a:t>Bei Fragen und Problemen bezüglich Bescheinigungen wie z. B. Bewerbung, Zulassung, Immatrikulation, Studiengangwechsel, Beurlaubung, Exmatrikulation</a:t>
            </a:r>
          </a:p>
          <a:p>
            <a:pPr lvl="0" defTabSz="914400">
              <a:lnSpc>
                <a:spcPct val="100000"/>
              </a:lnSpc>
              <a:spcBef>
                <a:spcPts val="0"/>
              </a:spcBef>
              <a:buFont typeface="Wingdings" panose="05000000000000000000" pitchFamily="2" charset="2"/>
              <a:buChar char="ü"/>
              <a:defRPr/>
            </a:pPr>
            <a:endParaRPr lang="de-DE" sz="1600" kern="0" dirty="0">
              <a:solidFill>
                <a:srgbClr val="000000"/>
              </a:solidFill>
              <a:latin typeface="Univers for UniS 55 Roman Rg" panose="020B0603020202020204"/>
            </a:endParaRPr>
          </a:p>
          <a:p>
            <a:pPr lvl="0" defTabSz="914400">
              <a:lnSpc>
                <a:spcPct val="100000"/>
              </a:lnSpc>
              <a:spcBef>
                <a:spcPts val="0"/>
              </a:spcBef>
              <a:buFont typeface="Wingdings" panose="05000000000000000000" pitchFamily="2" charset="2"/>
              <a:buChar char="ü"/>
              <a:defRPr/>
            </a:pPr>
            <a:r>
              <a:rPr lang="de-DE" sz="1600" i="1" kern="0" dirty="0">
                <a:solidFill>
                  <a:srgbClr val="000000"/>
                </a:solidFill>
                <a:latin typeface="Univers for UniS 55 Roman Rg" panose="020B0603020202020204"/>
              </a:rPr>
              <a:t>Prüfungsamt: </a:t>
            </a:r>
            <a:r>
              <a:rPr lang="de-DE" sz="1600" kern="0" dirty="0">
                <a:solidFill>
                  <a:srgbClr val="000000"/>
                </a:solidFill>
                <a:latin typeface="Univers for UniS 55 Roman Rg" panose="020B0603020202020204"/>
              </a:rPr>
              <a:t>Bei Fragen und Problemen zur </a:t>
            </a:r>
            <a:r>
              <a:rPr lang="de-DE" sz="1600" kern="0" dirty="0" err="1">
                <a:solidFill>
                  <a:srgbClr val="000000"/>
                </a:solidFill>
                <a:latin typeface="Univers for UniS 55 Roman Rg" panose="020B0603020202020204"/>
              </a:rPr>
              <a:t>Prüfungsan</a:t>
            </a:r>
            <a:r>
              <a:rPr lang="de-DE" sz="1600" kern="0" dirty="0">
                <a:solidFill>
                  <a:srgbClr val="000000"/>
                </a:solidFill>
                <a:latin typeface="Univers for UniS 55 Roman Rg" panose="020B0603020202020204"/>
              </a:rPr>
              <a:t>- und Prüfungsabmeldung, Verbuchung von Leistungen usw.</a:t>
            </a:r>
          </a:p>
          <a:p>
            <a:pPr lvl="0" defTabSz="914400">
              <a:lnSpc>
                <a:spcPct val="100000"/>
              </a:lnSpc>
              <a:spcBef>
                <a:spcPts val="0"/>
              </a:spcBef>
              <a:buFont typeface="Wingdings" panose="05000000000000000000" pitchFamily="2" charset="2"/>
              <a:buChar char="ü"/>
              <a:defRPr/>
            </a:pPr>
            <a:endParaRPr lang="de-DE" sz="1600" kern="0" dirty="0">
              <a:solidFill>
                <a:srgbClr val="000000"/>
              </a:solidFill>
              <a:latin typeface="Univers for UniS 55 Roman Rg" panose="020B0603020202020204"/>
            </a:endParaRPr>
          </a:p>
          <a:p>
            <a:pPr lvl="0" defTabSz="914400">
              <a:lnSpc>
                <a:spcPct val="100000"/>
              </a:lnSpc>
              <a:spcBef>
                <a:spcPts val="0"/>
              </a:spcBef>
              <a:buFont typeface="Wingdings" panose="05000000000000000000" pitchFamily="2" charset="2"/>
              <a:buChar char="ü"/>
              <a:defRPr/>
            </a:pPr>
            <a:r>
              <a:rPr lang="de-DE" sz="1600" i="1" kern="0" dirty="0" err="1">
                <a:solidFill>
                  <a:srgbClr val="000000"/>
                </a:solidFill>
                <a:latin typeface="Univers for UniS 55 Roman Rg" panose="020B0603020202020204"/>
              </a:rPr>
              <a:t>Studiengangsmanager</a:t>
            </a:r>
            <a:r>
              <a:rPr lang="de-DE" sz="1600" i="1" kern="0" dirty="0">
                <a:solidFill>
                  <a:srgbClr val="000000"/>
                </a:solidFill>
                <a:latin typeface="Univers for UniS 55 Roman Rg" panose="020B0603020202020204"/>
              </a:rPr>
              <a:t> und Fachstudienberater: </a:t>
            </a:r>
            <a:r>
              <a:rPr lang="de-DE" sz="1600" kern="0" dirty="0">
                <a:solidFill>
                  <a:srgbClr val="000000"/>
                </a:solidFill>
                <a:latin typeface="Univers for UniS 55 Roman Rg" panose="020B0603020202020204"/>
              </a:rPr>
              <a:t>Bei Fragen und Problemen zu Inhalten, Aufbau und Struktur des Studiengangs. Zentraler Ansprechpartner im Studiengang Berufliches Lehramt – dual </a:t>
            </a:r>
          </a:p>
          <a:p>
            <a:pPr lvl="0" defTabSz="914400">
              <a:lnSpc>
                <a:spcPct val="100000"/>
              </a:lnSpc>
              <a:spcBef>
                <a:spcPts val="0"/>
              </a:spcBef>
              <a:buFont typeface="Wingdings" panose="05000000000000000000" pitchFamily="2" charset="2"/>
              <a:buChar char="ü"/>
              <a:defRPr/>
            </a:pPr>
            <a:endParaRPr lang="de-DE" sz="1600" kern="0" dirty="0">
              <a:solidFill>
                <a:srgbClr val="000000"/>
              </a:solidFill>
              <a:latin typeface="Univers for UniS 55 Roman Rg" panose="020B0603020202020204"/>
            </a:endParaRPr>
          </a:p>
          <a:p>
            <a:pPr lvl="0" defTabSz="914400">
              <a:lnSpc>
                <a:spcPct val="100000"/>
              </a:lnSpc>
              <a:spcBef>
                <a:spcPts val="0"/>
              </a:spcBef>
              <a:buFont typeface="Wingdings" panose="05000000000000000000" pitchFamily="2" charset="2"/>
              <a:buChar char="ü"/>
              <a:defRPr/>
            </a:pPr>
            <a:r>
              <a:rPr lang="de-DE" sz="1600" i="1" kern="0" dirty="0">
                <a:solidFill>
                  <a:srgbClr val="000000"/>
                </a:solidFill>
                <a:latin typeface="Univers for UniS 55 Roman Rg" panose="020B0603020202020204"/>
              </a:rPr>
              <a:t>Fachgruppen: </a:t>
            </a:r>
            <a:r>
              <a:rPr lang="de-DE" sz="1600" kern="0" dirty="0">
                <a:solidFill>
                  <a:srgbClr val="000000"/>
                </a:solidFill>
                <a:latin typeface="Univers for UniS 55 Roman Rg" panose="020B0603020202020204"/>
              </a:rPr>
              <a:t>bei allen Fragen, Schwierigkeiten, Sorgen… und natürlich auch um Kommilitonen zu treffen und zu feiern</a:t>
            </a:r>
          </a:p>
        </p:txBody>
      </p:sp>
      <p:sp>
        <p:nvSpPr>
          <p:cNvPr id="4" name="Titel 3"/>
          <p:cNvSpPr>
            <a:spLocks noGrp="1"/>
          </p:cNvSpPr>
          <p:nvPr>
            <p:ph type="title"/>
          </p:nvPr>
        </p:nvSpPr>
        <p:spPr/>
        <p:txBody>
          <a:bodyPr/>
          <a:lstStyle/>
          <a:p>
            <a:pPr marL="400050" indent="-400050">
              <a:buFont typeface="+mj-lt"/>
              <a:buAutoNum type="romanUcPeriod"/>
            </a:pPr>
            <a:r>
              <a:rPr lang="de-DE" dirty="0">
                <a:latin typeface="Univers for UniS 55 Roman Rg" panose="020B0603020202020204"/>
              </a:rPr>
              <a:t>Allgemeine Informationen – Beratungsstellen</a:t>
            </a:r>
          </a:p>
        </p:txBody>
      </p:sp>
    </p:spTree>
    <p:extLst>
      <p:ext uri="{BB962C8B-B14F-4D97-AF65-F5344CB8AC3E}">
        <p14:creationId xmlns:p14="http://schemas.microsoft.com/office/powerpoint/2010/main" val="2498456445"/>
      </p:ext>
    </p:extLst>
  </p:cSld>
  <p:clrMapOvr>
    <a:masterClrMapping/>
  </p:clrMapOvr>
</p:sld>
</file>

<file path=ppt/theme/theme1.xml><?xml version="1.0" encoding="utf-8"?>
<a:theme xmlns:a="http://schemas.openxmlformats.org/drawingml/2006/main" name="Ppt-Vorlage-NATIONAL-">
  <a:themeElements>
    <a:clrScheme name="Ppt-Vorlage-NAT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Vorlage-NATIONAL-">
      <a:majorFont>
        <a:latin typeface="Arial"/>
        <a:ea typeface="ＭＳ Ｐゴシック"/>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defRPr kumimoji="0" lang="de-DE" sz="2000" b="0" i="0" u="none" strike="noStrike" cap="none" normalizeH="0" baseline="0" smtClean="0">
            <a:ln>
              <a:noFill/>
            </a:ln>
            <a:solidFill>
              <a:srgbClr val="80808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defRPr kumimoji="0" lang="de-DE" sz="2000" b="0" i="0" u="none" strike="noStrike" cap="none" normalizeH="0" baseline="0" smtClean="0">
            <a:ln>
              <a:noFill/>
            </a:ln>
            <a:solidFill>
              <a:srgbClr val="808080"/>
            </a:solidFill>
            <a:effectLst/>
            <a:latin typeface="Arial" charset="0"/>
          </a:defRPr>
        </a:defPPr>
      </a:lstStyle>
    </a:lnDef>
  </a:objectDefaults>
  <a:extraClrSchemeLst>
    <a:extraClrScheme>
      <a:clrScheme name="Ppt-Vorlage-NATIO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NAT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NATIO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NATIO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NATI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NATI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NATI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pt-Vorlage-NATIONAL-">
  <a:themeElements>
    <a:clrScheme name="Ppt-Vorlage-NAT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t-Vorlage-NATIONAL-">
      <a:majorFont>
        <a:latin typeface="Arial"/>
        <a:ea typeface="ＭＳ Ｐゴシック"/>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defRPr kumimoji="0" lang="de-DE" sz="2000" b="0" i="0" u="none" strike="noStrike" cap="none" normalizeH="0" baseline="0" smtClean="0">
            <a:ln>
              <a:noFill/>
            </a:ln>
            <a:solidFill>
              <a:srgbClr val="80808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80975" marR="0" indent="-180975" algn="l" defTabSz="903288" rtl="0" eaLnBrk="1" fontAlgn="base" latinLnBrk="0" hangingPunct="1">
          <a:lnSpc>
            <a:spcPct val="100000"/>
          </a:lnSpc>
          <a:spcBef>
            <a:spcPct val="20000"/>
          </a:spcBef>
          <a:spcAft>
            <a:spcPct val="0"/>
          </a:spcAft>
          <a:buClr>
            <a:schemeClr val="bg2"/>
          </a:buClr>
          <a:buSzTx/>
          <a:buFont typeface="Wingdings" pitchFamily="2" charset="2"/>
          <a:buChar char="§"/>
          <a:tabLst/>
          <a:defRPr kumimoji="0" lang="de-DE" sz="2000" b="0" i="0" u="none" strike="noStrike" cap="none" normalizeH="0" baseline="0" smtClean="0">
            <a:ln>
              <a:noFill/>
            </a:ln>
            <a:solidFill>
              <a:srgbClr val="808080"/>
            </a:solidFill>
            <a:effectLst/>
            <a:latin typeface="Arial" charset="0"/>
          </a:defRPr>
        </a:defPPr>
      </a:lstStyle>
    </a:lnDef>
  </a:objectDefaults>
  <a:extraClrSchemeLst>
    <a:extraClrScheme>
      <a:clrScheme name="Ppt-Vorlage-NATION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t-Vorlage-NATION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t-Vorlage-NATION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t-Vorlage-NATION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t-Vorlage-NATI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t-Vorlage-NATI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t-Vorlage-NATI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iversität Stuttgart">
  <a:themeElements>
    <a:clrScheme name="Universitaet_Stuttgart_Color">
      <a:dk1>
        <a:srgbClr val="323232"/>
      </a:dk1>
      <a:lt1>
        <a:sysClr val="window" lastClr="FFFFFF"/>
      </a:lt1>
      <a:dk2>
        <a:srgbClr val="000000"/>
      </a:dk2>
      <a:lt2>
        <a:srgbClr val="9F9998"/>
      </a:lt2>
      <a:accent1>
        <a:srgbClr val="00BEFF"/>
      </a:accent1>
      <a:accent2>
        <a:srgbClr val="004191"/>
      </a:accent2>
      <a:accent3>
        <a:srgbClr val="323232"/>
      </a:accent3>
      <a:accent4>
        <a:srgbClr val="7DC6EA"/>
      </a:accent4>
      <a:accent5>
        <a:srgbClr val="9F9998"/>
      </a:accent5>
      <a:accent6>
        <a:srgbClr val="FFD500"/>
      </a:accent6>
      <a:hlink>
        <a:srgbClr val="00BEFF"/>
      </a:hlink>
      <a:folHlink>
        <a:srgbClr val="524D4D"/>
      </a:folHlink>
    </a:clrScheme>
    <a:fontScheme name="Universitaet_Stuttgart_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9388" indent="-179388">
          <a:buClr>
            <a:schemeClr val="accent1"/>
          </a:buClr>
          <a:buFont typeface="Arial" panose="020B0604020202020204" pitchFamily="34" charset="0"/>
          <a:buChar char="•"/>
          <a:defRPr sz="1600" dirty="0" smtClean="0"/>
        </a:defPPr>
      </a:lstStyle>
    </a:txDef>
  </a:objectDefaults>
  <a:extraClrSchemeLst/>
  <a:extLst>
    <a:ext uri="{05A4C25C-085E-4340-85A3-A5531E510DB2}">
      <thm15:themeFamily xmlns:thm15="http://schemas.microsoft.com/office/thememl/2012/main" name="Universität Stuttgart" id="{AC563FC7-7511-4C4E-B33F-4CB972FE7437}" vid="{74E579E5-7A54-45A7-A02B-8FB9FD5E0BCC}"/>
    </a:ext>
  </a:ext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3695</Words>
  <Application>Microsoft Office PowerPoint</Application>
  <PresentationFormat>Benutzerdefiniert</PresentationFormat>
  <Paragraphs>431</Paragraphs>
  <Slides>49</Slides>
  <Notes>14</Notes>
  <HiddenSlides>0</HiddenSlides>
  <MMClips>0</MMClips>
  <ScaleCrop>false</ScaleCrop>
  <HeadingPairs>
    <vt:vector size="6" baseType="variant">
      <vt:variant>
        <vt:lpstr>Verwendete Schriftarten</vt:lpstr>
      </vt:variant>
      <vt:variant>
        <vt:i4>9</vt:i4>
      </vt:variant>
      <vt:variant>
        <vt:lpstr>Design</vt:lpstr>
      </vt:variant>
      <vt:variant>
        <vt:i4>3</vt:i4>
      </vt:variant>
      <vt:variant>
        <vt:lpstr>Folientitel</vt:lpstr>
      </vt:variant>
      <vt:variant>
        <vt:i4>49</vt:i4>
      </vt:variant>
    </vt:vector>
  </HeadingPairs>
  <TitlesOfParts>
    <vt:vector size="61" baseType="lpstr">
      <vt:lpstr>ＭＳ Ｐゴシック</vt:lpstr>
      <vt:lpstr>Arial</vt:lpstr>
      <vt:lpstr>Calibri</vt:lpstr>
      <vt:lpstr>Calibri Light</vt:lpstr>
      <vt:lpstr>Rockwell</vt:lpstr>
      <vt:lpstr>Times New Roman</vt:lpstr>
      <vt:lpstr>Univers for UniS 55 Roman Rg</vt:lpstr>
      <vt:lpstr>Univers for UniS 65 Bold Rg</vt:lpstr>
      <vt:lpstr>Wingdings</vt:lpstr>
      <vt:lpstr>Ppt-Vorlage-NATIONAL-</vt:lpstr>
      <vt:lpstr>1_Ppt-Vorlage-NATIONAL-</vt:lpstr>
      <vt:lpstr>Universität Stuttgart</vt:lpstr>
      <vt:lpstr>lkölkö</vt:lpstr>
      <vt:lpstr>Programm der Einführungsveranstaltung</vt:lpstr>
      <vt:lpstr>Allgemeine Einführung </vt:lpstr>
      <vt:lpstr>Programm</vt:lpstr>
      <vt:lpstr>Allgemeine Informationen / Ansprechpartner / Beratungsstellen</vt:lpstr>
      <vt:lpstr>Allgemeine Informationen – Lageplan </vt:lpstr>
      <vt:lpstr>Allgemeine Informationen – Die Abteilungen stellen sich vor</vt:lpstr>
      <vt:lpstr>Allgemeine Informationen – Die Abteilungen stellen sich vor</vt:lpstr>
      <vt:lpstr>Allgemeine Informationen – Beratungsstellen</vt:lpstr>
      <vt:lpstr>Allgemeine Informationen – Beratungsstellen</vt:lpstr>
      <vt:lpstr>Allgemeine Informationen – Beratungsstellen</vt:lpstr>
      <vt:lpstr>PowerPoint-Präsentation</vt:lpstr>
      <vt:lpstr>Allgemeine Informationen – studiengangsspezifische Mailingliste</vt:lpstr>
      <vt:lpstr>Allgemeine Informationen – Räume finden</vt:lpstr>
      <vt:lpstr>Studiengangsbegleitende  ILIAS-Gruppe </vt:lpstr>
      <vt:lpstr>Studiengangsbegleitende ILIAS-Gruppe</vt:lpstr>
      <vt:lpstr>Studiengangsbegleitende ILIAS-Gruppe</vt:lpstr>
      <vt:lpstr>Studiengangsbegleitende ILIAS-Gruppe</vt:lpstr>
      <vt:lpstr>Struktur der Bachelor- und Masterstudiengänge Berufs- und Technikpädagogik sowie Berufliches Lehramt – dual </vt:lpstr>
      <vt:lpstr>PowerPoint-Präsentation</vt:lpstr>
      <vt:lpstr>PowerPoint-Präsentation</vt:lpstr>
      <vt:lpstr>PowerPoint-Präsentation</vt:lpstr>
      <vt:lpstr>PowerPoint-Präsentation</vt:lpstr>
      <vt:lpstr>C@MPUS, ILIAS &amp; Webex</vt:lpstr>
      <vt:lpstr>PowerPoint-Präsentation</vt:lpstr>
      <vt:lpstr>PowerPoint-Präsentation</vt:lpstr>
      <vt:lpstr>C@MPUS, ILIAS &amp; Webex – Wie erstelle ich meinen Stundenplan</vt:lpstr>
      <vt:lpstr>PowerPoint-Präsentation</vt:lpstr>
      <vt:lpstr>PowerPoint-Präsentation</vt:lpstr>
      <vt:lpstr>C@MPUS, ILIAS &amp; Webex – Wie erstelle ich meinen Stundenplan</vt:lpstr>
      <vt:lpstr>C@MPUS, ILIAS &amp; Webex – Wie erstelle ich meinen Stundenplan</vt:lpstr>
      <vt:lpstr>Prüfungsangelegenheiten und Veranstaltungsorganisation</vt:lpstr>
      <vt:lpstr>PowerPoint-Präsentation</vt:lpstr>
      <vt:lpstr>PowerPoint-Präsentation</vt:lpstr>
      <vt:lpstr>PowerPoint-Präsentation</vt:lpstr>
      <vt:lpstr>Allgemeines zum Studien- und Stundenplan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Offene Fragen - Austausch</vt:lpstr>
      <vt:lpstr>PowerPoint-Präsentation</vt:lpstr>
      <vt:lpstr>Anhang – Weitergehende Informationen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Berufsorientierung   Einführung, WS 15/16</dc:title>
  <dc:creator>Annika Boltze</dc:creator>
  <cp:lastModifiedBy>Matthias Wyrwal</cp:lastModifiedBy>
  <cp:revision>319</cp:revision>
  <cp:lastPrinted>2017-04-06T07:31:25Z</cp:lastPrinted>
  <dcterms:created xsi:type="dcterms:W3CDTF">2015-10-15T07:54:17Z</dcterms:created>
  <dcterms:modified xsi:type="dcterms:W3CDTF">2024-08-26T07:03:30Z</dcterms:modified>
</cp:coreProperties>
</file>